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2" r:id="rId4"/>
    <p:sldId id="261" r:id="rId5"/>
    <p:sldId id="264" r:id="rId6"/>
    <p:sldId id="258" r:id="rId7"/>
    <p:sldId id="268" r:id="rId8"/>
    <p:sldId id="265" r:id="rId9"/>
    <p:sldId id="266" r:id="rId10"/>
    <p:sldId id="259" r:id="rId11"/>
    <p:sldId id="260" r:id="rId12"/>
    <p:sldId id="267" r:id="rId13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894D9-F61D-4708-9E8F-47B80C8057A6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BEEB0-3F45-4BF3-8013-5F3BF2FA066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510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CAD9D-B526-49BA-97D2-915B20A9923F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4F125-ABD8-4A15-89E0-61BF3522C3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543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125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0322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4267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8314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3906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5173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7291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843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786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56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4936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4F125-ABD8-4A15-89E0-61BF3522C3E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22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8509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513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461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17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681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23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738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75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430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116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2C456-67B6-4F4B-822A-2511781B0DA8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DCB43-760F-4ECE-96E8-82902F33A5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91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138189" y="4632326"/>
            <a:ext cx="1008695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年度「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活動中心四樓綜合球場整修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工程」需求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292684" y="5349875"/>
            <a:ext cx="177796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110.10.14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560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7044" y="127591"/>
            <a:ext cx="4784652" cy="944244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5" y="1071835"/>
            <a:ext cx="6751674" cy="5061472"/>
          </a:xfr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421670" y="-416722"/>
            <a:ext cx="10539958" cy="1488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吳思瑤委員、林騰蛟次長及教育部</a:t>
            </a:r>
            <a:r>
              <a:rPr lang="en-US" altLang="zh-TW" sz="3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局</a:t>
            </a:r>
            <a:r>
              <a:rPr lang="en-US" altLang="zh-TW" sz="3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長官的疼愛及支持</a:t>
            </a:r>
            <a:endParaRPr lang="zh-TW" altLang="en-US" sz="3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903042" y="2094289"/>
            <a:ext cx="4997303" cy="13397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年核定本校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「五人制足球場整修工程」，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經費</a:t>
            </a:r>
            <a:r>
              <a:rPr lang="en-US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550</a:t>
            </a:r>
            <a:r>
              <a:rPr lang="zh-TW" altLang="en-US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492</a:t>
            </a:r>
            <a:r>
              <a:rPr lang="zh-TW" altLang="en-US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教育部補助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經費</a:t>
            </a:r>
            <a:r>
              <a:rPr lang="en-US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275</a:t>
            </a:r>
            <a:r>
              <a:rPr lang="zh-TW" altLang="en-US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教育局補助經費</a:t>
            </a:r>
            <a:r>
              <a:rPr lang="en-US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275</a:t>
            </a:r>
            <a:r>
              <a:rPr lang="zh-TW" altLang="en-US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492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26942" y="4456446"/>
            <a:ext cx="52961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本工程已於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9/9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開工，預計竣工日為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11/27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目前預定進度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12.77%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、實際進度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13%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GreenFields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草皮材料預計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月底送達本校。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222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t="22829"/>
          <a:stretch/>
        </p:blipFill>
        <p:spPr>
          <a:xfrm>
            <a:off x="1691662" y="987939"/>
            <a:ext cx="10500338" cy="552955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13992" y="0"/>
            <a:ext cx="10515600" cy="1325563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「五人制人工草皮足球場」規劃設計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981345" y="5140010"/>
            <a:ext cx="443132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荷蘭廠牌</a:t>
            </a:r>
            <a:r>
              <a:rPr lang="en-US" altLang="zh-TW" sz="2400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GreenFields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人工草皮</a:t>
            </a:r>
            <a:endParaRPr lang="en-US" altLang="zh-TW" sz="2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68218" y="4678345"/>
            <a:ext cx="266735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草皮設計雙色搭配</a:t>
            </a:r>
            <a:endParaRPr lang="en-US" altLang="zh-TW" sz="24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22663" y="3491878"/>
            <a:ext cx="175846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足球門更新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460652" y="1330855"/>
            <a:ext cx="203981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增設夜間照明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726745" y="2650653"/>
            <a:ext cx="406556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擴增周邊足球訓練相關設施</a:t>
            </a:r>
          </a:p>
        </p:txBody>
      </p:sp>
    </p:spTree>
    <p:extLst>
      <p:ext uri="{BB962C8B-B14F-4D97-AF65-F5344CB8AC3E}">
        <p14:creationId xmlns:p14="http://schemas.microsoft.com/office/powerpoint/2010/main" val="11785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年度「活動中心四樓綜合球場整修工程」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需求說明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2101" y="1825624"/>
            <a:ext cx="5942428" cy="4673649"/>
          </a:xfrm>
        </p:spPr>
        <p:txBody>
          <a:bodyPr>
            <a:normAutofit lnSpcReduction="10000"/>
          </a:bodyPr>
          <a:lstStyle/>
          <a:p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本場地前次整修為</a:t>
            </a:r>
            <a:r>
              <a:rPr lang="en-US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r>
              <a:rPr lang="zh-TW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，場地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兼為禮堂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，為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學生室內體育及表演活動之主要場所，屢次辦理市級大型籃球賽，惟籃球架老舊曾險釀意外有安全之虞，木地板也因底層損壞多處塌陷多次整修已難為繼；另因球場挑高無遮陽設施，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餘年窗戶鏽蝕損壞擬更換並設窗簾搭配已改善之空調，在高溫月份達節能功效；另因本校常辦理多項北市活動，將可同步提升校舍舒適安全及空間整體美感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794" y="1904999"/>
            <a:ext cx="5140377" cy="385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0865" cy="121045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年度「活動中心四樓綜合球場整修工程」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需求說明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50101" y="1575582"/>
            <a:ext cx="3258222" cy="1092289"/>
          </a:xfrm>
        </p:spPr>
        <p:txBody>
          <a:bodyPr>
            <a:normAutofit/>
          </a:bodyPr>
          <a:lstStyle/>
          <a:p>
            <a:endPara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籃球專業木地板</a:t>
            </a:r>
          </a:p>
          <a:p>
            <a:pPr marL="0" indent="0">
              <a:buNone/>
            </a:pPr>
            <a:endParaRPr lang="en-US" altLang="zh-TW" dirty="0" smtClean="0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645773" y="1560040"/>
            <a:ext cx="3405716" cy="1123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 smtClean="0"/>
          </a:p>
          <a:p>
            <a:pPr marL="0" indent="0">
              <a:buNone/>
            </a:pPr>
            <a:r>
              <a:rPr lang="en-US" altLang="zh-TW" sz="3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吸頂伸降籃球架</a:t>
            </a:r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8442221" y="1573087"/>
            <a:ext cx="6420730" cy="2153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 smtClean="0"/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摺疊椅推車收納櫃</a:t>
            </a:r>
          </a:p>
          <a:p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72" y="2971801"/>
            <a:ext cx="4336201" cy="325068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r="19977"/>
          <a:stretch/>
        </p:blipFill>
        <p:spPr>
          <a:xfrm>
            <a:off x="4945121" y="2649888"/>
            <a:ext cx="3048000" cy="386151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90" y="2971801"/>
            <a:ext cx="3924914" cy="294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6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0865" cy="121045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年度「活動中心四樓綜合球場整修工程」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需求說明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99146" y="1358520"/>
            <a:ext cx="5610765" cy="1041009"/>
          </a:xfrm>
        </p:spPr>
        <p:txBody>
          <a:bodyPr>
            <a:normAutofit/>
          </a:bodyPr>
          <a:lstStyle/>
          <a:p>
            <a:endParaRPr lang="zh-TW" altLang="en-US" dirty="0" smtClean="0"/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鋁窗更新、油漆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粉刷、遮陽窗簾</a:t>
            </a:r>
            <a:endPara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 smtClean="0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7546435" y="1323412"/>
            <a:ext cx="3972951" cy="2718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增設階梯看臺</a:t>
            </a:r>
          </a:p>
          <a:p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41" y="2405187"/>
            <a:ext cx="5495550" cy="411980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631" y="2405187"/>
            <a:ext cx="5495551" cy="411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0865" cy="121045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年度「活動中心四樓綜合球場整修工程」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需求說明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1685365" y="1884587"/>
            <a:ext cx="3282462" cy="638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運動器材儲藏室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348631" y="1865946"/>
            <a:ext cx="6025896" cy="839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更新音響設備、新設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LED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字幕機</a:t>
            </a:r>
          </a:p>
          <a:p>
            <a:endParaRPr lang="zh-TW" altLang="en-US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75" y="2523154"/>
            <a:ext cx="5442389" cy="407995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38" y="2523154"/>
            <a:ext cx="2992349" cy="399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1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5428" y="632467"/>
            <a:ext cx="10515600" cy="1325563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邊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已完工之配套工程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9691" y="1876743"/>
            <a:ext cx="4008240" cy="469034"/>
          </a:xfrm>
        </p:spPr>
        <p:txBody>
          <a:bodyPr>
            <a:no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活動中心屋頂防漏工程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9" y="2644088"/>
            <a:ext cx="4117144" cy="3087858"/>
          </a:xfrm>
          <a:prstGeom prst="rect">
            <a:avLst/>
          </a:prstGeom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4643013" y="1907133"/>
            <a:ext cx="3988072" cy="736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中央冷氣空調設備更新</a:t>
            </a:r>
          </a:p>
          <a:p>
            <a:endParaRPr lang="zh-TW" altLang="en-US" dirty="0"/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8716167" y="1855334"/>
            <a:ext cx="3475833" cy="510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LED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照明燈具汰換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305" y="2690642"/>
            <a:ext cx="3994802" cy="29947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700" y="2690642"/>
            <a:ext cx="3318855" cy="29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6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80403" y="210343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估計所需經費為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8,521,914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詳如經費明細表。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84873" y="0"/>
            <a:ext cx="614758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7447" y="414336"/>
            <a:ext cx="10515600" cy="1325563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規劃設計示意圖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吸音布幔</a:t>
            </a:r>
            <a:r>
              <a:rPr lang="zh-TW" altLang="en-US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楓木地板、升降籃板</a:t>
            </a:r>
            <a:endParaRPr lang="zh-TW" altLang="en-US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47" y="2052195"/>
            <a:ext cx="7735712" cy="435133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393" y="2052195"/>
            <a:ext cx="3760381" cy="211521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394" y="4288319"/>
            <a:ext cx="3760381" cy="211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4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46" y="1846889"/>
            <a:ext cx="7702171" cy="433062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47" y="4012202"/>
            <a:ext cx="3898605" cy="19989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46" y="1921317"/>
            <a:ext cx="3898606" cy="2012729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359735" y="44317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規劃設計示意圖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en-US" altLang="zh-TW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LED</a:t>
            </a:r>
            <a:r>
              <a:rPr lang="zh-TW" altLang="en-US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字幕機、看臺座位</a:t>
            </a:r>
            <a:endParaRPr lang="zh-TW" altLang="en-US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495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883" y="252583"/>
            <a:ext cx="12121117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感謝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吳思瑤委員、林騰蛟次長及教育部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局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長官蒞臨指導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天母有您們真好</a:t>
            </a:r>
            <a:r>
              <a:rPr lang="en-US" altLang="zh-TW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endParaRPr lang="zh-TW" alt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330" y="1450555"/>
            <a:ext cx="7581014" cy="5052775"/>
          </a:xfrm>
        </p:spPr>
      </p:pic>
    </p:spTree>
    <p:extLst>
      <p:ext uri="{BB962C8B-B14F-4D97-AF65-F5344CB8AC3E}">
        <p14:creationId xmlns:p14="http://schemas.microsoft.com/office/powerpoint/2010/main" val="374164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394</Words>
  <Application>Microsoft Office PowerPoint</Application>
  <PresentationFormat>寬螢幕</PresentationFormat>
  <Paragraphs>55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8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感謝</vt:lpstr>
      <vt:lpstr>「五人制人工草皮足球場」規劃設計</vt:lpstr>
      <vt:lpstr>111年度「活動中心四樓綜合球場整修工程」 需求說明</vt:lpstr>
      <vt:lpstr>111年度「活動中心四樓綜合球場整修工程」 需求說明</vt:lpstr>
      <vt:lpstr>111年度「活動中心四樓綜合球場整修工程」 需求說明</vt:lpstr>
      <vt:lpstr>111年度「活動中心四樓綜合球場整修工程」 需求說明</vt:lpstr>
      <vt:lpstr>周邊已完工之配套工程</vt:lpstr>
      <vt:lpstr>估計所需經費為 8,521,914元， 詳如經費明細表。</vt:lpstr>
      <vt:lpstr>規劃設計示意圖- 吸音布幔、楓木地板、升降籃板</vt:lpstr>
      <vt:lpstr>規劃設計示意圖-LED字幕機、看臺座位</vt:lpstr>
      <vt:lpstr>感謝吳思瑤委員、林騰蛟次長及教育部(局)長官蒞臨指導 ~天母有您們真好~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總務主任</dc:creator>
  <cp:lastModifiedBy>總務主任</cp:lastModifiedBy>
  <cp:revision>27</cp:revision>
  <cp:lastPrinted>2021-10-14T00:57:10Z</cp:lastPrinted>
  <dcterms:created xsi:type="dcterms:W3CDTF">2021-10-11T05:26:10Z</dcterms:created>
  <dcterms:modified xsi:type="dcterms:W3CDTF">2021-10-14T01:19:26Z</dcterms:modified>
</cp:coreProperties>
</file>