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257" r:id="rId3"/>
    <p:sldId id="330" r:id="rId4"/>
    <p:sldId id="261" r:id="rId5"/>
    <p:sldId id="333" r:id="rId6"/>
    <p:sldId id="335" r:id="rId7"/>
    <p:sldId id="332" r:id="rId8"/>
    <p:sldId id="265" r:id="rId9"/>
    <p:sldId id="336" r:id="rId10"/>
    <p:sldId id="331" r:id="rId11"/>
    <p:sldId id="328" r:id="rId12"/>
    <p:sldId id="334" r:id="rId13"/>
    <p:sldId id="290" r:id="rId14"/>
    <p:sldId id="337" r:id="rId15"/>
    <p:sldId id="318" r:id="rId16"/>
  </p:sldIdLst>
  <p:sldSz cx="9144000" cy="5143500" type="screen16x9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9BFFF"/>
    <a:srgbClr val="00FF00"/>
    <a:srgbClr val="45B59A"/>
    <a:srgbClr val="CFE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>
      <p:cViewPr varScale="1">
        <p:scale>
          <a:sx n="152" d="100"/>
          <a:sy n="152" d="100"/>
        </p:scale>
        <p:origin x="42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image" Target="../media/image9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image" Target="../media/image9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9C1EAA-DC61-4550-AC54-1BC69070FD3B}" type="doc">
      <dgm:prSet loTypeId="urn:microsoft.com/office/officeart/2005/8/layout/p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ACEB5715-C6A8-4A42-8759-6CFB950FDAF1}">
      <dgm:prSet phldrT="[文字]" custT="1"/>
      <dgm:spPr>
        <a:ln>
          <a:solidFill>
            <a:srgbClr val="FFFF00"/>
          </a:solidFill>
        </a:ln>
      </dgm:spPr>
      <dgm:t>
        <a:bodyPr/>
        <a:lstStyle/>
        <a:p>
          <a:pPr algn="ctr"/>
          <a:r>
            <a: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操場（足球場）</a:t>
          </a:r>
          <a:endParaRPr lang="en-US" altLang="zh-TW" sz="1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algn="ctr"/>
          <a:r>
            <a:rPr lang="en-US" altLang="zh-TW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103</a:t>
          </a:r>
          <a:r>
            <a:rPr lang="zh-TW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11</a:t>
          </a:r>
          <a:r>
            <a:rPr lang="zh-TW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lang="zh-TW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日整修</a:t>
          </a:r>
          <a:endParaRPr lang="en-US" altLang="zh-TW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algn="l"/>
          <a:r>
            <a: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2.200</a:t>
          </a:r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公尺跑道</a:t>
          </a:r>
          <a:endParaRPr lang="en-US" altLang="zh-TW" sz="1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algn="ctr"/>
          <a:r>
            <a:rPr lang="en-US" altLang="zh-TW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104</a:t>
          </a:r>
          <a:r>
            <a:rPr lang="zh-TW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11</a:t>
          </a:r>
          <a:r>
            <a:rPr lang="zh-TW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13</a:t>
          </a:r>
          <a:r>
            <a:rPr lang="zh-TW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日整修</a:t>
          </a:r>
          <a:endParaRPr lang="en-US" altLang="zh-TW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algn="ctr"/>
          <a:endParaRPr lang="en-US" altLang="zh-TW" sz="1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algn="ctr"/>
          <a:endParaRPr lang="zh-TW" alt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381DF88-77FB-409B-805C-620EF26F3AB5}" type="parTrans" cxnId="{879C3208-2A58-4E79-BC5D-BD669AD41D9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60BA7EF-5867-4155-B360-1493AD2379AC}" type="sibTrans" cxnId="{879C3208-2A58-4E79-BC5D-BD669AD41D9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E3B0E2-8F1A-4242-B288-68911FF3B3EF}">
      <dgm:prSet phldrT="[文字]" custT="1"/>
      <dgm:spPr>
        <a:ln>
          <a:solidFill>
            <a:srgbClr val="FFFF00"/>
          </a:solidFill>
        </a:ln>
      </dgm:spPr>
      <dgm:t>
        <a:bodyPr/>
        <a:lstStyle/>
        <a:p>
          <a:pPr algn="l"/>
          <a:r>
            <a: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室外</a:t>
          </a:r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籃球場</a:t>
          </a:r>
          <a:r>
            <a:rPr lang="en-US" altLang="zh-TW" sz="1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4</a:t>
          </a:r>
          <a:r>
            <a:rPr lang="zh-TW" altLang="en-US" sz="1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面       </a:t>
          </a:r>
          <a:r>
            <a: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活動中心一座    籃球場   羽球場</a:t>
          </a:r>
          <a:endParaRPr lang="zh-TW" alt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22E5D7E-5207-49D2-9CBD-F5D60F064312}" type="parTrans" cxnId="{466284A5-E551-421A-8A39-95F3F232843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9BFEF6E-EB2B-4EF4-AAED-1A89296801E4}" type="sibTrans" cxnId="{466284A5-E551-421A-8A39-95F3F232843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759012D-E7AA-4941-90EA-E85AEC7839FC}">
      <dgm:prSet phldrT="[文字]" custT="1"/>
      <dgm:spPr>
        <a:ln>
          <a:solidFill>
            <a:srgbClr val="FFFF00"/>
          </a:solidFill>
        </a:ln>
      </dgm:spPr>
      <dgm:t>
        <a:bodyPr/>
        <a:lstStyle/>
        <a:p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室外排球場</a:t>
          </a:r>
          <a:r>
            <a:rPr lang="en-US" altLang="zh-TW" sz="1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面</a:t>
          </a:r>
          <a:endParaRPr lang="en-US" altLang="zh-TW" sz="1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風操排球場</a:t>
          </a:r>
          <a:r>
            <a: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面</a:t>
          </a:r>
          <a:endParaRPr lang="en-US" altLang="zh-TW" sz="1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溫水游泳池</a:t>
          </a:r>
          <a:r>
            <a:rPr lang="en-US" altLang="zh-TW" sz="1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座</a:t>
          </a:r>
          <a:endParaRPr lang="zh-TW" alt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2E84549-394C-4AD7-ABA0-CCD95980D8FF}" type="parTrans" cxnId="{0581AF10-165B-48FE-BB14-BA8D188D9689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3C84528-4A89-4473-9CC4-2656A7A92A5A}" type="sibTrans" cxnId="{0581AF10-165B-48FE-BB14-BA8D188D9689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39305B1-C39B-41CA-8787-87076D777744}">
      <dgm:prSet custT="1"/>
      <dgm:spPr>
        <a:ln>
          <a:solidFill>
            <a:srgbClr val="FFFF00"/>
          </a:solidFill>
        </a:ln>
      </dgm:spPr>
      <dgm:t>
        <a:bodyPr/>
        <a:lstStyle/>
        <a:p>
          <a:r>
            <a:rPr lang="zh-TW" altLang="en-US" sz="1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角力教室</a:t>
          </a:r>
          <a:endParaRPr lang="en-US" altLang="zh-TW" sz="1600" b="1" u="none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擊劍場地</a:t>
          </a:r>
          <a:endParaRPr lang="en-US" altLang="zh-TW" sz="1600" b="1" u="none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600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桌球教室</a:t>
          </a:r>
          <a:endParaRPr lang="en-US" altLang="zh-TW" sz="1600" b="1" u="none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B29407-C03D-42A8-A59C-7742C7224467}" type="parTrans" cxnId="{66F97BA7-FD98-4DDF-9B69-31902F3D50D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5EBFFEE-5E9B-4946-9C2A-622D4916FA2E}" type="sibTrans" cxnId="{66F97BA7-FD98-4DDF-9B69-31902F3D50D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9A7D471-36BC-485D-B326-A398E61D28BE}" type="pres">
      <dgm:prSet presAssocID="{839C1EAA-DC61-4550-AC54-1BC69070FD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DA18C94-AC5A-4438-8919-4B2CBC518A0F}" type="pres">
      <dgm:prSet presAssocID="{839C1EAA-DC61-4550-AC54-1BC69070FD3B}" presName="bkgdShp" presStyleLbl="alignAccFollowNode1" presStyleIdx="0" presStyleCnt="1" custScaleX="97529" custLinFactNeighborX="-1" custLinFactNeighborY="164"/>
      <dgm:spPr/>
      <dgm:t>
        <a:bodyPr/>
        <a:lstStyle/>
        <a:p>
          <a:endParaRPr lang="zh-TW" altLang="en-US"/>
        </a:p>
      </dgm:t>
    </dgm:pt>
    <dgm:pt modelId="{F131F4AA-9B23-4BB8-8B7C-4C591BCCB6D1}" type="pres">
      <dgm:prSet presAssocID="{839C1EAA-DC61-4550-AC54-1BC69070FD3B}" presName="linComp" presStyleCnt="0"/>
      <dgm:spPr/>
      <dgm:t>
        <a:bodyPr/>
        <a:lstStyle/>
        <a:p>
          <a:endParaRPr lang="zh-TW" altLang="en-US"/>
        </a:p>
      </dgm:t>
    </dgm:pt>
    <dgm:pt modelId="{D34BE835-544D-4A9D-8E4F-0841184334D7}" type="pres">
      <dgm:prSet presAssocID="{ACEB5715-C6A8-4A42-8759-6CFB950FDAF1}" presName="compNode" presStyleCnt="0"/>
      <dgm:spPr/>
      <dgm:t>
        <a:bodyPr/>
        <a:lstStyle/>
        <a:p>
          <a:endParaRPr lang="zh-TW" altLang="en-US"/>
        </a:p>
      </dgm:t>
    </dgm:pt>
    <dgm:pt modelId="{91388F30-6CD5-40DA-AF06-1970895DAF14}" type="pres">
      <dgm:prSet presAssocID="{ACEB5715-C6A8-4A42-8759-6CFB950FDAF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DE87448-3763-4E88-8624-297B85FBF29B}" type="pres">
      <dgm:prSet presAssocID="{ACEB5715-C6A8-4A42-8759-6CFB950FDAF1}" presName="invisiNode" presStyleLbl="node1" presStyleIdx="0" presStyleCnt="4"/>
      <dgm:spPr/>
      <dgm:t>
        <a:bodyPr/>
        <a:lstStyle/>
        <a:p>
          <a:endParaRPr lang="zh-TW" altLang="en-US"/>
        </a:p>
      </dgm:t>
    </dgm:pt>
    <dgm:pt modelId="{2CA2412C-EF63-45E3-8988-E818ABE6169E}" type="pres">
      <dgm:prSet presAssocID="{ACEB5715-C6A8-4A42-8759-6CFB950FDAF1}" presName="imagNode" presStyleLbl="fgImgPlace1" presStyleIdx="0" presStyleCnt="4" custScaleX="99267" custScaleY="10928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997E5B00-1CA6-4E94-92E8-E42EA783C5A4}" type="pres">
      <dgm:prSet presAssocID="{960BA7EF-5867-4155-B360-1493AD2379AC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5228D0EF-29C6-4741-973B-3DDE272083E9}" type="pres">
      <dgm:prSet presAssocID="{76E3B0E2-8F1A-4242-B288-68911FF3B3EF}" presName="compNode" presStyleCnt="0"/>
      <dgm:spPr/>
      <dgm:t>
        <a:bodyPr/>
        <a:lstStyle/>
        <a:p>
          <a:endParaRPr lang="zh-TW" altLang="en-US"/>
        </a:p>
      </dgm:t>
    </dgm:pt>
    <dgm:pt modelId="{4562D6AD-3F0D-4EF5-B74C-8D2764DC8F02}" type="pres">
      <dgm:prSet presAssocID="{76E3B0E2-8F1A-4242-B288-68911FF3B3EF}" presName="node" presStyleLbl="node1" presStyleIdx="1" presStyleCnt="4" custScaleX="1056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4EEAA8-9B2F-470D-B476-B5FBDA672E3F}" type="pres">
      <dgm:prSet presAssocID="{76E3B0E2-8F1A-4242-B288-68911FF3B3EF}" presName="invisiNode" presStyleLbl="node1" presStyleIdx="1" presStyleCnt="4"/>
      <dgm:spPr/>
      <dgm:t>
        <a:bodyPr/>
        <a:lstStyle/>
        <a:p>
          <a:endParaRPr lang="zh-TW" altLang="en-US"/>
        </a:p>
      </dgm:t>
    </dgm:pt>
    <dgm:pt modelId="{125FBD78-FCE7-425B-A239-6BB0145A64B1}" type="pres">
      <dgm:prSet presAssocID="{76E3B0E2-8F1A-4242-B288-68911FF3B3EF}" presName="imagNode" presStyleLbl="fgImgPlace1" presStyleIdx="1" presStyleCnt="4" custScaleX="99267" custScaleY="109285"/>
      <dgm:spPr>
        <a:blipFill>
          <a:blip xmlns:r="http://schemas.openxmlformats.org/officeDocument/2006/relationships"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zh-TW" altLang="en-US"/>
        </a:p>
      </dgm:t>
    </dgm:pt>
    <dgm:pt modelId="{15B56735-16D2-4098-8DA7-47CA529D51A9}" type="pres">
      <dgm:prSet presAssocID="{D9BFEF6E-EB2B-4EF4-AAED-1A89296801E4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F6F5CC6C-C9F2-4DC3-B129-C5C616B827A4}" type="pres">
      <dgm:prSet presAssocID="{8759012D-E7AA-4941-90EA-E85AEC7839FC}" presName="compNode" presStyleCnt="0"/>
      <dgm:spPr/>
      <dgm:t>
        <a:bodyPr/>
        <a:lstStyle/>
        <a:p>
          <a:endParaRPr lang="zh-TW" altLang="en-US"/>
        </a:p>
      </dgm:t>
    </dgm:pt>
    <dgm:pt modelId="{087FC17C-3FE4-433D-9190-F9A647220FF1}" type="pres">
      <dgm:prSet presAssocID="{8759012D-E7AA-4941-90EA-E85AEC7839F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FB1968-5F3F-42A3-814B-6F089B64332A}" type="pres">
      <dgm:prSet presAssocID="{8759012D-E7AA-4941-90EA-E85AEC7839FC}" presName="invisiNode" presStyleLbl="node1" presStyleIdx="2" presStyleCnt="4"/>
      <dgm:spPr/>
      <dgm:t>
        <a:bodyPr/>
        <a:lstStyle/>
        <a:p>
          <a:endParaRPr lang="zh-TW" altLang="en-US"/>
        </a:p>
      </dgm:t>
    </dgm:pt>
    <dgm:pt modelId="{2FD95CE1-2F50-4B4C-A717-40E69C7DFB67}" type="pres">
      <dgm:prSet presAssocID="{8759012D-E7AA-4941-90EA-E85AEC7839FC}" presName="imagNode" presStyleLbl="fgImgPlace1" presStyleIdx="2" presStyleCnt="4" custScaleX="99267" custScaleY="10928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9DDBBB30-0827-4877-A088-9C4C6763D4E8}" type="pres">
      <dgm:prSet presAssocID="{F3C84528-4A89-4473-9CC4-2656A7A92A5A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57A29263-6545-4011-870B-CF32E3650B8C}" type="pres">
      <dgm:prSet presAssocID="{839305B1-C39B-41CA-8787-87076D777744}" presName="compNode" presStyleCnt="0"/>
      <dgm:spPr/>
      <dgm:t>
        <a:bodyPr/>
        <a:lstStyle/>
        <a:p>
          <a:endParaRPr lang="zh-TW" altLang="en-US"/>
        </a:p>
      </dgm:t>
    </dgm:pt>
    <dgm:pt modelId="{64CB5C70-82BE-4406-85E4-4A7C3383A3F7}" type="pres">
      <dgm:prSet presAssocID="{839305B1-C39B-41CA-8787-87076D77774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9A6994-0873-4AC2-A97F-E2E8F310CC82}" type="pres">
      <dgm:prSet presAssocID="{839305B1-C39B-41CA-8787-87076D777744}" presName="invisiNode" presStyleLbl="node1" presStyleIdx="3" presStyleCnt="4"/>
      <dgm:spPr/>
      <dgm:t>
        <a:bodyPr/>
        <a:lstStyle/>
        <a:p>
          <a:endParaRPr lang="zh-TW" altLang="en-US"/>
        </a:p>
      </dgm:t>
    </dgm:pt>
    <dgm:pt modelId="{378E3A06-F362-40B1-A311-BC7BA70F2B20}" type="pres">
      <dgm:prSet presAssocID="{839305B1-C39B-41CA-8787-87076D777744}" presName="imagNode" presStyleLbl="fgImgPlace1" presStyleIdx="3" presStyleCnt="4" custScaleX="99267" custScaleY="10928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zh-TW" altLang="en-US"/>
        </a:p>
      </dgm:t>
    </dgm:pt>
  </dgm:ptLst>
  <dgm:cxnLst>
    <dgm:cxn modelId="{E3538EE1-1DA7-4DFD-A378-57D2CB0B320B}" type="presOf" srcId="{76E3B0E2-8F1A-4242-B288-68911FF3B3EF}" destId="{4562D6AD-3F0D-4EF5-B74C-8D2764DC8F02}" srcOrd="0" destOrd="0" presId="urn:microsoft.com/office/officeart/2005/8/layout/pList2"/>
    <dgm:cxn modelId="{19BC3098-2ED4-4A62-83CF-A91D196DA4E3}" type="presOf" srcId="{D9BFEF6E-EB2B-4EF4-AAED-1A89296801E4}" destId="{15B56735-16D2-4098-8DA7-47CA529D51A9}" srcOrd="0" destOrd="0" presId="urn:microsoft.com/office/officeart/2005/8/layout/pList2"/>
    <dgm:cxn modelId="{879C3208-2A58-4E79-BC5D-BD669AD41D90}" srcId="{839C1EAA-DC61-4550-AC54-1BC69070FD3B}" destId="{ACEB5715-C6A8-4A42-8759-6CFB950FDAF1}" srcOrd="0" destOrd="0" parTransId="{8381DF88-77FB-409B-805C-620EF26F3AB5}" sibTransId="{960BA7EF-5867-4155-B360-1493AD2379AC}"/>
    <dgm:cxn modelId="{0581AF10-165B-48FE-BB14-BA8D188D9689}" srcId="{839C1EAA-DC61-4550-AC54-1BC69070FD3B}" destId="{8759012D-E7AA-4941-90EA-E85AEC7839FC}" srcOrd="2" destOrd="0" parTransId="{22E84549-394C-4AD7-ABA0-CCD95980D8FF}" sibTransId="{F3C84528-4A89-4473-9CC4-2656A7A92A5A}"/>
    <dgm:cxn modelId="{1C0A7251-8CDA-467D-9583-2DD076BA0516}" type="presOf" srcId="{839C1EAA-DC61-4550-AC54-1BC69070FD3B}" destId="{99A7D471-36BC-485D-B326-A398E61D28BE}" srcOrd="0" destOrd="0" presId="urn:microsoft.com/office/officeart/2005/8/layout/pList2"/>
    <dgm:cxn modelId="{66F97BA7-FD98-4DDF-9B69-31902F3D50D5}" srcId="{839C1EAA-DC61-4550-AC54-1BC69070FD3B}" destId="{839305B1-C39B-41CA-8787-87076D777744}" srcOrd="3" destOrd="0" parTransId="{02B29407-C03D-42A8-A59C-7742C7224467}" sibTransId="{65EBFFEE-5E9B-4946-9C2A-622D4916FA2E}"/>
    <dgm:cxn modelId="{99BC8978-076D-4C38-ACEB-5F9088532569}" type="presOf" srcId="{F3C84528-4A89-4473-9CC4-2656A7A92A5A}" destId="{9DDBBB30-0827-4877-A088-9C4C6763D4E8}" srcOrd="0" destOrd="0" presId="urn:microsoft.com/office/officeart/2005/8/layout/pList2"/>
    <dgm:cxn modelId="{4D6BB614-3D5B-4B1D-9D6C-76FECD1C52D8}" type="presOf" srcId="{960BA7EF-5867-4155-B360-1493AD2379AC}" destId="{997E5B00-1CA6-4E94-92E8-E42EA783C5A4}" srcOrd="0" destOrd="0" presId="urn:microsoft.com/office/officeart/2005/8/layout/pList2"/>
    <dgm:cxn modelId="{A968A07A-43D0-41D5-9E31-CAB9F848602F}" type="presOf" srcId="{ACEB5715-C6A8-4A42-8759-6CFB950FDAF1}" destId="{91388F30-6CD5-40DA-AF06-1970895DAF14}" srcOrd="0" destOrd="0" presId="urn:microsoft.com/office/officeart/2005/8/layout/pList2"/>
    <dgm:cxn modelId="{7AD2348F-14C7-404F-AB51-857ADE493EE9}" type="presOf" srcId="{8759012D-E7AA-4941-90EA-E85AEC7839FC}" destId="{087FC17C-3FE4-433D-9190-F9A647220FF1}" srcOrd="0" destOrd="0" presId="urn:microsoft.com/office/officeart/2005/8/layout/pList2"/>
    <dgm:cxn modelId="{466284A5-E551-421A-8A39-95F3F232843E}" srcId="{839C1EAA-DC61-4550-AC54-1BC69070FD3B}" destId="{76E3B0E2-8F1A-4242-B288-68911FF3B3EF}" srcOrd="1" destOrd="0" parTransId="{B22E5D7E-5207-49D2-9CBD-F5D60F064312}" sibTransId="{D9BFEF6E-EB2B-4EF4-AAED-1A89296801E4}"/>
    <dgm:cxn modelId="{57604CF0-C4D0-475C-82AD-741D6F4BA131}" type="presOf" srcId="{839305B1-C39B-41CA-8787-87076D777744}" destId="{64CB5C70-82BE-4406-85E4-4A7C3383A3F7}" srcOrd="0" destOrd="0" presId="urn:microsoft.com/office/officeart/2005/8/layout/pList2"/>
    <dgm:cxn modelId="{985C924E-5239-479A-9E59-46B6C2ABE31D}" type="presParOf" srcId="{99A7D471-36BC-485D-B326-A398E61D28BE}" destId="{4DA18C94-AC5A-4438-8919-4B2CBC518A0F}" srcOrd="0" destOrd="0" presId="urn:microsoft.com/office/officeart/2005/8/layout/pList2"/>
    <dgm:cxn modelId="{9E18D147-9BA0-4809-AF8F-0103E7F0EABB}" type="presParOf" srcId="{99A7D471-36BC-485D-B326-A398E61D28BE}" destId="{F131F4AA-9B23-4BB8-8B7C-4C591BCCB6D1}" srcOrd="1" destOrd="0" presId="urn:microsoft.com/office/officeart/2005/8/layout/pList2"/>
    <dgm:cxn modelId="{F6E8A5D2-720E-46CB-B21C-33FA5BD98F84}" type="presParOf" srcId="{F131F4AA-9B23-4BB8-8B7C-4C591BCCB6D1}" destId="{D34BE835-544D-4A9D-8E4F-0841184334D7}" srcOrd="0" destOrd="0" presId="urn:microsoft.com/office/officeart/2005/8/layout/pList2"/>
    <dgm:cxn modelId="{91A536C7-0A8F-465D-9DBA-C7755DF24ECE}" type="presParOf" srcId="{D34BE835-544D-4A9D-8E4F-0841184334D7}" destId="{91388F30-6CD5-40DA-AF06-1970895DAF14}" srcOrd="0" destOrd="0" presId="urn:microsoft.com/office/officeart/2005/8/layout/pList2"/>
    <dgm:cxn modelId="{8848D412-81A4-4DD7-9844-0C2240288217}" type="presParOf" srcId="{D34BE835-544D-4A9D-8E4F-0841184334D7}" destId="{8DE87448-3763-4E88-8624-297B85FBF29B}" srcOrd="1" destOrd="0" presId="urn:microsoft.com/office/officeart/2005/8/layout/pList2"/>
    <dgm:cxn modelId="{DFBC5736-787D-4C81-9612-9AFE58EB4988}" type="presParOf" srcId="{D34BE835-544D-4A9D-8E4F-0841184334D7}" destId="{2CA2412C-EF63-45E3-8988-E818ABE6169E}" srcOrd="2" destOrd="0" presId="urn:microsoft.com/office/officeart/2005/8/layout/pList2"/>
    <dgm:cxn modelId="{3DB6CE9B-0127-4D7F-83DC-B8EE8306D9A6}" type="presParOf" srcId="{F131F4AA-9B23-4BB8-8B7C-4C591BCCB6D1}" destId="{997E5B00-1CA6-4E94-92E8-E42EA783C5A4}" srcOrd="1" destOrd="0" presId="urn:microsoft.com/office/officeart/2005/8/layout/pList2"/>
    <dgm:cxn modelId="{1814850C-6D59-4593-9D67-2969F931DE85}" type="presParOf" srcId="{F131F4AA-9B23-4BB8-8B7C-4C591BCCB6D1}" destId="{5228D0EF-29C6-4741-973B-3DDE272083E9}" srcOrd="2" destOrd="0" presId="urn:microsoft.com/office/officeart/2005/8/layout/pList2"/>
    <dgm:cxn modelId="{96417D9A-5F9A-41B0-A04C-6660F908FF62}" type="presParOf" srcId="{5228D0EF-29C6-4741-973B-3DDE272083E9}" destId="{4562D6AD-3F0D-4EF5-B74C-8D2764DC8F02}" srcOrd="0" destOrd="0" presId="urn:microsoft.com/office/officeart/2005/8/layout/pList2"/>
    <dgm:cxn modelId="{BED063D8-82E8-4A6D-8A4D-1DA8C27A3F2E}" type="presParOf" srcId="{5228D0EF-29C6-4741-973B-3DDE272083E9}" destId="{2F4EEAA8-9B2F-470D-B476-B5FBDA672E3F}" srcOrd="1" destOrd="0" presId="urn:microsoft.com/office/officeart/2005/8/layout/pList2"/>
    <dgm:cxn modelId="{071B950A-B2CE-4354-A806-E7BCDF3104CA}" type="presParOf" srcId="{5228D0EF-29C6-4741-973B-3DDE272083E9}" destId="{125FBD78-FCE7-425B-A239-6BB0145A64B1}" srcOrd="2" destOrd="0" presId="urn:microsoft.com/office/officeart/2005/8/layout/pList2"/>
    <dgm:cxn modelId="{5ECDA8ED-A034-4BAB-8E52-83049101697D}" type="presParOf" srcId="{F131F4AA-9B23-4BB8-8B7C-4C591BCCB6D1}" destId="{15B56735-16D2-4098-8DA7-47CA529D51A9}" srcOrd="3" destOrd="0" presId="urn:microsoft.com/office/officeart/2005/8/layout/pList2"/>
    <dgm:cxn modelId="{EE216976-2183-4EF4-B93C-6E2644CEFA3F}" type="presParOf" srcId="{F131F4AA-9B23-4BB8-8B7C-4C591BCCB6D1}" destId="{F6F5CC6C-C9F2-4DC3-B129-C5C616B827A4}" srcOrd="4" destOrd="0" presId="urn:microsoft.com/office/officeart/2005/8/layout/pList2"/>
    <dgm:cxn modelId="{FA84C3C5-31C1-4A71-93D4-7926959964B5}" type="presParOf" srcId="{F6F5CC6C-C9F2-4DC3-B129-C5C616B827A4}" destId="{087FC17C-3FE4-433D-9190-F9A647220FF1}" srcOrd="0" destOrd="0" presId="urn:microsoft.com/office/officeart/2005/8/layout/pList2"/>
    <dgm:cxn modelId="{DC273838-614B-4190-BD85-A77952537B2C}" type="presParOf" srcId="{F6F5CC6C-C9F2-4DC3-B129-C5C616B827A4}" destId="{AEFB1968-5F3F-42A3-814B-6F089B64332A}" srcOrd="1" destOrd="0" presId="urn:microsoft.com/office/officeart/2005/8/layout/pList2"/>
    <dgm:cxn modelId="{0DF1ACBF-1078-44D4-93F5-221F2520AD06}" type="presParOf" srcId="{F6F5CC6C-C9F2-4DC3-B129-C5C616B827A4}" destId="{2FD95CE1-2F50-4B4C-A717-40E69C7DFB67}" srcOrd="2" destOrd="0" presId="urn:microsoft.com/office/officeart/2005/8/layout/pList2"/>
    <dgm:cxn modelId="{E028515F-D9E3-4C33-9393-0F255BBC660B}" type="presParOf" srcId="{F131F4AA-9B23-4BB8-8B7C-4C591BCCB6D1}" destId="{9DDBBB30-0827-4877-A088-9C4C6763D4E8}" srcOrd="5" destOrd="0" presId="urn:microsoft.com/office/officeart/2005/8/layout/pList2"/>
    <dgm:cxn modelId="{1D8409E4-C8D5-45B2-96CB-D9ADFE16BFF3}" type="presParOf" srcId="{F131F4AA-9B23-4BB8-8B7C-4C591BCCB6D1}" destId="{57A29263-6545-4011-870B-CF32E3650B8C}" srcOrd="6" destOrd="0" presId="urn:microsoft.com/office/officeart/2005/8/layout/pList2"/>
    <dgm:cxn modelId="{89FFCEC9-3320-4492-9BDB-DEC32E525995}" type="presParOf" srcId="{57A29263-6545-4011-870B-CF32E3650B8C}" destId="{64CB5C70-82BE-4406-85E4-4A7C3383A3F7}" srcOrd="0" destOrd="0" presId="urn:microsoft.com/office/officeart/2005/8/layout/pList2"/>
    <dgm:cxn modelId="{53DA9F46-E0C3-4BCC-B12A-7747BDAE9CDA}" type="presParOf" srcId="{57A29263-6545-4011-870B-CF32E3650B8C}" destId="{6B9A6994-0873-4AC2-A97F-E2E8F310CC82}" srcOrd="1" destOrd="0" presId="urn:microsoft.com/office/officeart/2005/8/layout/pList2"/>
    <dgm:cxn modelId="{1847B96C-E91C-4168-B368-4411A77AC7D4}" type="presParOf" srcId="{57A29263-6545-4011-870B-CF32E3650B8C}" destId="{378E3A06-F362-40B1-A311-BC7BA70F2B2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AF0019-623F-45F7-85EA-DDCD612653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9B2EF74-3736-4647-8796-7DA0CF3954E9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升旗朝會</a:t>
          </a:r>
          <a:r>
            <a:rPr lang="en-US" altLang="zh-TW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體能訓練跑步</a:t>
          </a:r>
          <a:r>
            <a:rPr lang="en-US" altLang="zh-TW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校慶</a:t>
          </a:r>
          <a:r>
            <a:rPr lang="en-US" altLang="zh-TW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大隊接力平均每週超過</a:t>
          </a:r>
          <a:r>
            <a:rPr lang="en-US" altLang="zh-TW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3000</a:t>
          </a:r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人次</a:t>
          </a:r>
          <a:endParaRPr lang="zh-TW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9746D84-0264-4EEE-8BC0-1C418D4745FC}" type="parTrans" cxnId="{1F924B55-DB97-4524-8C82-BD5B3EB0D49B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17F1556-0038-488D-BF29-EFD166085D14}" type="sibTrans" cxnId="{1F924B55-DB97-4524-8C82-BD5B3EB0D49B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5876AF5-8012-4CC3-8BB9-0DA8EA804076}">
      <dgm:prSet phldrT="[文字]" custT="1"/>
      <dgm:spPr>
        <a:solidFill>
          <a:srgbClr val="C00000"/>
        </a:solidFill>
      </dgm:spPr>
      <dgm:t>
        <a:bodyPr/>
        <a:lstStyle/>
        <a:p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場地開放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上課日：上午</a:t>
          </a:r>
          <a:r>
            <a:rPr lang="en-US" altLang="zh-TW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時至</a:t>
          </a:r>
          <a:r>
            <a:rPr lang="en-US" altLang="zh-TW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時、下午</a:t>
          </a:r>
          <a:r>
            <a:rPr lang="en-US" altLang="zh-TW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時至</a:t>
          </a:r>
          <a:r>
            <a:rPr lang="en-US" altLang="zh-TW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</a:t>
          </a:r>
          <a:endParaRPr lang="zh-TW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2F4B27F-AB0D-4EED-8481-9E2BCBBB6A69}" type="parTrans" cxnId="{09273F2F-1380-41C9-B1C7-305BAF337479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CA277DC-74FE-46A4-92A1-7D47104BABAF}" type="sibTrans" cxnId="{09273F2F-1380-41C9-B1C7-305BAF337479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38C007D-B2F4-4946-B568-DA6C33D7018E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場地開放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週休二日及例假日：自上午</a:t>
          </a:r>
          <a:r>
            <a:rPr lang="en-US" altLang="zh-TW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時至下午</a:t>
          </a:r>
          <a:r>
            <a:rPr lang="en-US" altLang="zh-TW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14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</a:t>
          </a:r>
          <a:endParaRPr lang="zh-TW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CA09B1-E714-4B5A-85C0-8C3AC67E1708}" type="parTrans" cxnId="{027C6086-B02B-4AF9-BA60-4F33BC46E8FF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05B5234-F40B-4F4E-8E37-60CB326C57F3}" type="sibTrans" cxnId="{027C6086-B02B-4AF9-BA60-4F33BC46E8FF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667CD22-36EF-4131-BC9E-58AEA462D148}">
      <dgm:prSet custT="1"/>
      <dgm:spPr>
        <a:solidFill>
          <a:srgbClr val="002060"/>
        </a:solidFill>
      </dgm:spPr>
      <dgm:t>
        <a:bodyPr/>
        <a:lstStyle/>
        <a:p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每週</a:t>
          </a:r>
          <a:r>
            <a:rPr lang="en-US" altLang="zh-TW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節體育與社團活動超過</a:t>
          </a:r>
          <a:r>
            <a:rPr lang="en-US" altLang="zh-TW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200</a:t>
          </a:r>
          <a:r>
            <a:rPr lang="zh-TW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節課</a:t>
          </a:r>
          <a:endParaRPr lang="zh-TW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A3220D-0FF4-4F01-ABD8-0D7E8072F040}" type="parTrans" cxnId="{4C699690-70D2-4299-BF1F-D789E6142CAD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1634CA8-0E07-459B-8DEC-77AF6BC90342}" type="sibTrans" cxnId="{4C699690-70D2-4299-BF1F-D789E6142CAD}">
      <dgm:prSet/>
      <dgm:spPr/>
      <dgm:t>
        <a:bodyPr/>
        <a:lstStyle/>
        <a:p>
          <a:endParaRPr lang="zh-TW" altLang="en-U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E18E21-DDD8-465C-9CF2-2F8F080F73D1}" type="pres">
      <dgm:prSet presAssocID="{E1AF0019-623F-45F7-85EA-DDCD6126538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53D9811-2EBE-41BB-A6BE-5D5C26226B49}" type="pres">
      <dgm:prSet presAssocID="{C667CD22-36EF-4131-BC9E-58AEA462D148}" presName="parentLin" presStyleCnt="0"/>
      <dgm:spPr/>
    </dgm:pt>
    <dgm:pt modelId="{B8AFBB06-74C9-4647-9078-E7816076E98C}" type="pres">
      <dgm:prSet presAssocID="{C667CD22-36EF-4131-BC9E-58AEA462D148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BAB9A3A2-EC9D-4BAA-8CD0-4CB0075DD33C}" type="pres">
      <dgm:prSet presAssocID="{C667CD22-36EF-4131-BC9E-58AEA462D148}" presName="parentText" presStyleLbl="node1" presStyleIdx="0" presStyleCnt="4" custScaleX="8839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41C1896-2213-41DD-A638-F0A96B321EC9}" type="pres">
      <dgm:prSet presAssocID="{C667CD22-36EF-4131-BC9E-58AEA462D148}" presName="negativeSpace" presStyleCnt="0"/>
      <dgm:spPr/>
    </dgm:pt>
    <dgm:pt modelId="{BEBB5376-CAE9-4BC5-A0E4-B3C9EEB3E458}" type="pres">
      <dgm:prSet presAssocID="{C667CD22-36EF-4131-BC9E-58AEA462D148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92D050"/>
          </a:solidFill>
        </a:ln>
      </dgm:spPr>
      <dgm:t>
        <a:bodyPr/>
        <a:lstStyle/>
        <a:p>
          <a:endParaRPr lang="zh-TW" altLang="en-US"/>
        </a:p>
      </dgm:t>
    </dgm:pt>
    <dgm:pt modelId="{9FECF4F4-C46E-4FFE-9DAC-15905F54EF19}" type="pres">
      <dgm:prSet presAssocID="{11634CA8-0E07-459B-8DEC-77AF6BC90342}" presName="spaceBetweenRectangles" presStyleCnt="0"/>
      <dgm:spPr/>
    </dgm:pt>
    <dgm:pt modelId="{52F6E2FB-B7BF-4470-B5CD-2F5DD50EA8E6}" type="pres">
      <dgm:prSet presAssocID="{19B2EF74-3736-4647-8796-7DA0CF3954E9}" presName="parentLin" presStyleCnt="0"/>
      <dgm:spPr/>
    </dgm:pt>
    <dgm:pt modelId="{1EE7DE0D-CDF9-4746-9D17-0509D8BB6CE0}" type="pres">
      <dgm:prSet presAssocID="{19B2EF74-3736-4647-8796-7DA0CF3954E9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2732A572-4BBF-481A-BB5C-7F826BD30D23}" type="pres">
      <dgm:prSet presAssocID="{19B2EF74-3736-4647-8796-7DA0CF3954E9}" presName="parentText" presStyleLbl="node1" presStyleIdx="1" presStyleCnt="4" custScaleX="13383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CF267F-A7C9-4ADE-B9E6-7459D1F3C4A8}" type="pres">
      <dgm:prSet presAssocID="{19B2EF74-3736-4647-8796-7DA0CF3954E9}" presName="negativeSpace" presStyleCnt="0"/>
      <dgm:spPr/>
    </dgm:pt>
    <dgm:pt modelId="{E1BC0F7D-9A6D-4F48-8D07-0374BA298E17}" type="pres">
      <dgm:prSet presAssocID="{19B2EF74-3736-4647-8796-7DA0CF3954E9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00FF00"/>
          </a:solidFill>
        </a:ln>
      </dgm:spPr>
      <dgm:t>
        <a:bodyPr/>
        <a:lstStyle/>
        <a:p>
          <a:endParaRPr lang="zh-TW" altLang="en-US"/>
        </a:p>
      </dgm:t>
    </dgm:pt>
    <dgm:pt modelId="{162550BD-C9F9-44E8-9454-2588467CA7DB}" type="pres">
      <dgm:prSet presAssocID="{517F1556-0038-488D-BF29-EFD166085D14}" presName="spaceBetweenRectangles" presStyleCnt="0"/>
      <dgm:spPr/>
    </dgm:pt>
    <dgm:pt modelId="{198AA540-7E15-4873-9194-719EA80D2B49}" type="pres">
      <dgm:prSet presAssocID="{65876AF5-8012-4CC3-8BB9-0DA8EA804076}" presName="parentLin" presStyleCnt="0"/>
      <dgm:spPr/>
    </dgm:pt>
    <dgm:pt modelId="{AF6E31D2-F4A1-4EBC-8D34-4060981645C8}" type="pres">
      <dgm:prSet presAssocID="{65876AF5-8012-4CC3-8BB9-0DA8EA804076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7194BFDC-6869-46E5-9B18-7C2A5F5B1794}" type="pres">
      <dgm:prSet presAssocID="{65876AF5-8012-4CC3-8BB9-0DA8EA804076}" presName="parentText" presStyleLbl="node1" presStyleIdx="2" presStyleCnt="4" custScaleX="11176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60D4505-1AC2-4478-A38C-F628A754E6EB}" type="pres">
      <dgm:prSet presAssocID="{65876AF5-8012-4CC3-8BB9-0DA8EA804076}" presName="negativeSpace" presStyleCnt="0"/>
      <dgm:spPr/>
    </dgm:pt>
    <dgm:pt modelId="{70BC96A3-E9D3-473E-A3A6-D4332C318010}" type="pres">
      <dgm:prSet presAssocID="{65876AF5-8012-4CC3-8BB9-0DA8EA804076}" presName="childText" presStyleLbl="conFgAcc1" presStyleIdx="2" presStyleCnt="4">
        <dgm:presLayoutVars>
          <dgm:bulletEnabled val="1"/>
        </dgm:presLayoutVars>
      </dgm:prSet>
      <dgm:spPr/>
    </dgm:pt>
    <dgm:pt modelId="{ABB27DD9-893C-48C7-9AAC-8DB008D8C63C}" type="pres">
      <dgm:prSet presAssocID="{7CA277DC-74FE-46A4-92A1-7D47104BABAF}" presName="spaceBetweenRectangles" presStyleCnt="0"/>
      <dgm:spPr/>
    </dgm:pt>
    <dgm:pt modelId="{BF054824-6524-4BA4-8D4F-176AFEE7B991}" type="pres">
      <dgm:prSet presAssocID="{638C007D-B2F4-4946-B568-DA6C33D7018E}" presName="parentLin" presStyleCnt="0"/>
      <dgm:spPr/>
    </dgm:pt>
    <dgm:pt modelId="{8135934C-97AF-4D52-99AF-7E088FF167C1}" type="pres">
      <dgm:prSet presAssocID="{638C007D-B2F4-4946-B568-DA6C33D7018E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6EE28C77-6345-478E-B532-6FDE9326A656}" type="pres">
      <dgm:prSet presAssocID="{638C007D-B2F4-4946-B568-DA6C33D7018E}" presName="parentText" presStyleLbl="node1" presStyleIdx="3" presStyleCnt="4" custScaleX="12031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8D8A224-69C8-4077-954F-9C96CE6758DB}" type="pres">
      <dgm:prSet presAssocID="{638C007D-B2F4-4946-B568-DA6C33D7018E}" presName="negativeSpace" presStyleCnt="0"/>
      <dgm:spPr/>
    </dgm:pt>
    <dgm:pt modelId="{B492AB06-F743-421E-8ADE-BAD84FF29256}" type="pres">
      <dgm:prSet presAssocID="{638C007D-B2F4-4946-B568-DA6C33D7018E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FFC000"/>
          </a:solidFill>
        </a:ln>
      </dgm:spPr>
      <dgm:t>
        <a:bodyPr/>
        <a:lstStyle/>
        <a:p>
          <a:endParaRPr lang="zh-TW" altLang="en-US"/>
        </a:p>
      </dgm:t>
    </dgm:pt>
  </dgm:ptLst>
  <dgm:cxnLst>
    <dgm:cxn modelId="{4C699690-70D2-4299-BF1F-D789E6142CAD}" srcId="{E1AF0019-623F-45F7-85EA-DDCD61265388}" destId="{C667CD22-36EF-4131-BC9E-58AEA462D148}" srcOrd="0" destOrd="0" parTransId="{6EA3220D-0FF4-4F01-ABD8-0D7E8072F040}" sibTransId="{11634CA8-0E07-459B-8DEC-77AF6BC90342}"/>
    <dgm:cxn modelId="{7F9FD7A6-F603-499C-B4C1-E36C69C68792}" type="presOf" srcId="{E1AF0019-623F-45F7-85EA-DDCD61265388}" destId="{2EE18E21-DDD8-465C-9CF2-2F8F080F73D1}" srcOrd="0" destOrd="0" presId="urn:microsoft.com/office/officeart/2005/8/layout/list1"/>
    <dgm:cxn modelId="{927F884A-65A7-4671-AC0F-167FFA37C33D}" type="presOf" srcId="{19B2EF74-3736-4647-8796-7DA0CF3954E9}" destId="{2732A572-4BBF-481A-BB5C-7F826BD30D23}" srcOrd="1" destOrd="0" presId="urn:microsoft.com/office/officeart/2005/8/layout/list1"/>
    <dgm:cxn modelId="{09273F2F-1380-41C9-B1C7-305BAF337479}" srcId="{E1AF0019-623F-45F7-85EA-DDCD61265388}" destId="{65876AF5-8012-4CC3-8BB9-0DA8EA804076}" srcOrd="2" destOrd="0" parTransId="{F2F4B27F-AB0D-4EED-8481-9E2BCBBB6A69}" sibTransId="{7CA277DC-74FE-46A4-92A1-7D47104BABAF}"/>
    <dgm:cxn modelId="{1F924B55-DB97-4524-8C82-BD5B3EB0D49B}" srcId="{E1AF0019-623F-45F7-85EA-DDCD61265388}" destId="{19B2EF74-3736-4647-8796-7DA0CF3954E9}" srcOrd="1" destOrd="0" parTransId="{A9746D84-0264-4EEE-8BC0-1C418D4745FC}" sibTransId="{517F1556-0038-488D-BF29-EFD166085D14}"/>
    <dgm:cxn modelId="{E5705FFF-9DDD-4715-A488-869607D0DE18}" type="presOf" srcId="{65876AF5-8012-4CC3-8BB9-0DA8EA804076}" destId="{AF6E31D2-F4A1-4EBC-8D34-4060981645C8}" srcOrd="0" destOrd="0" presId="urn:microsoft.com/office/officeart/2005/8/layout/list1"/>
    <dgm:cxn modelId="{E454F00A-42F4-4CFC-AA4A-70FF1803CF12}" type="presOf" srcId="{C667CD22-36EF-4131-BC9E-58AEA462D148}" destId="{BAB9A3A2-EC9D-4BAA-8CD0-4CB0075DD33C}" srcOrd="1" destOrd="0" presId="urn:microsoft.com/office/officeart/2005/8/layout/list1"/>
    <dgm:cxn modelId="{FA310A87-DB26-4147-AEAD-7DBA1A187F99}" type="presOf" srcId="{19B2EF74-3736-4647-8796-7DA0CF3954E9}" destId="{1EE7DE0D-CDF9-4746-9D17-0509D8BB6CE0}" srcOrd="0" destOrd="0" presId="urn:microsoft.com/office/officeart/2005/8/layout/list1"/>
    <dgm:cxn modelId="{CB46B492-EB8B-43F5-B8F6-1DAB3588898F}" type="presOf" srcId="{65876AF5-8012-4CC3-8BB9-0DA8EA804076}" destId="{7194BFDC-6869-46E5-9B18-7C2A5F5B1794}" srcOrd="1" destOrd="0" presId="urn:microsoft.com/office/officeart/2005/8/layout/list1"/>
    <dgm:cxn modelId="{0F3BA11A-3F67-4EB1-92A6-F39369602FD3}" type="presOf" srcId="{638C007D-B2F4-4946-B568-DA6C33D7018E}" destId="{8135934C-97AF-4D52-99AF-7E088FF167C1}" srcOrd="0" destOrd="0" presId="urn:microsoft.com/office/officeart/2005/8/layout/list1"/>
    <dgm:cxn modelId="{027C6086-B02B-4AF9-BA60-4F33BC46E8FF}" srcId="{E1AF0019-623F-45F7-85EA-DDCD61265388}" destId="{638C007D-B2F4-4946-B568-DA6C33D7018E}" srcOrd="3" destOrd="0" parTransId="{8BCA09B1-E714-4B5A-85C0-8C3AC67E1708}" sibTransId="{C05B5234-F40B-4F4E-8E37-60CB326C57F3}"/>
    <dgm:cxn modelId="{E8BBECC5-FD01-44A9-B40E-FE2B9564F9F6}" type="presOf" srcId="{638C007D-B2F4-4946-B568-DA6C33D7018E}" destId="{6EE28C77-6345-478E-B532-6FDE9326A656}" srcOrd="1" destOrd="0" presId="urn:microsoft.com/office/officeart/2005/8/layout/list1"/>
    <dgm:cxn modelId="{E658A80E-7711-4378-87E7-02F651F32786}" type="presOf" srcId="{C667CD22-36EF-4131-BC9E-58AEA462D148}" destId="{B8AFBB06-74C9-4647-9078-E7816076E98C}" srcOrd="0" destOrd="0" presId="urn:microsoft.com/office/officeart/2005/8/layout/list1"/>
    <dgm:cxn modelId="{4BE25CD3-2EA5-4951-A1E2-63B28C5419C9}" type="presParOf" srcId="{2EE18E21-DDD8-465C-9CF2-2F8F080F73D1}" destId="{D53D9811-2EBE-41BB-A6BE-5D5C26226B49}" srcOrd="0" destOrd="0" presId="urn:microsoft.com/office/officeart/2005/8/layout/list1"/>
    <dgm:cxn modelId="{9F810584-8939-4373-AF72-12AFE4A3E001}" type="presParOf" srcId="{D53D9811-2EBE-41BB-A6BE-5D5C26226B49}" destId="{B8AFBB06-74C9-4647-9078-E7816076E98C}" srcOrd="0" destOrd="0" presId="urn:microsoft.com/office/officeart/2005/8/layout/list1"/>
    <dgm:cxn modelId="{CC373418-91C9-418D-97B4-5B716D7C2453}" type="presParOf" srcId="{D53D9811-2EBE-41BB-A6BE-5D5C26226B49}" destId="{BAB9A3A2-EC9D-4BAA-8CD0-4CB0075DD33C}" srcOrd="1" destOrd="0" presId="urn:microsoft.com/office/officeart/2005/8/layout/list1"/>
    <dgm:cxn modelId="{B8D4DA27-E38B-469E-929B-3848A3D7211B}" type="presParOf" srcId="{2EE18E21-DDD8-465C-9CF2-2F8F080F73D1}" destId="{D41C1896-2213-41DD-A638-F0A96B321EC9}" srcOrd="1" destOrd="0" presId="urn:microsoft.com/office/officeart/2005/8/layout/list1"/>
    <dgm:cxn modelId="{925FF116-95C1-4197-93B7-65FDF3FBE0B2}" type="presParOf" srcId="{2EE18E21-DDD8-465C-9CF2-2F8F080F73D1}" destId="{BEBB5376-CAE9-4BC5-A0E4-B3C9EEB3E458}" srcOrd="2" destOrd="0" presId="urn:microsoft.com/office/officeart/2005/8/layout/list1"/>
    <dgm:cxn modelId="{F2011DF2-E965-4B1D-8EF4-BD4A1C20319A}" type="presParOf" srcId="{2EE18E21-DDD8-465C-9CF2-2F8F080F73D1}" destId="{9FECF4F4-C46E-4FFE-9DAC-15905F54EF19}" srcOrd="3" destOrd="0" presId="urn:microsoft.com/office/officeart/2005/8/layout/list1"/>
    <dgm:cxn modelId="{D8220A4B-6239-430F-AC4A-47EB7DA6ADF4}" type="presParOf" srcId="{2EE18E21-DDD8-465C-9CF2-2F8F080F73D1}" destId="{52F6E2FB-B7BF-4470-B5CD-2F5DD50EA8E6}" srcOrd="4" destOrd="0" presId="urn:microsoft.com/office/officeart/2005/8/layout/list1"/>
    <dgm:cxn modelId="{62D55B02-60FD-486D-BA31-481BD6A2D110}" type="presParOf" srcId="{52F6E2FB-B7BF-4470-B5CD-2F5DD50EA8E6}" destId="{1EE7DE0D-CDF9-4746-9D17-0509D8BB6CE0}" srcOrd="0" destOrd="0" presId="urn:microsoft.com/office/officeart/2005/8/layout/list1"/>
    <dgm:cxn modelId="{DE407F98-4E3F-4D8A-8F87-934A247687B4}" type="presParOf" srcId="{52F6E2FB-B7BF-4470-B5CD-2F5DD50EA8E6}" destId="{2732A572-4BBF-481A-BB5C-7F826BD30D23}" srcOrd="1" destOrd="0" presId="urn:microsoft.com/office/officeart/2005/8/layout/list1"/>
    <dgm:cxn modelId="{25CB4818-DAF1-4355-B4AA-D3CB5426BD8A}" type="presParOf" srcId="{2EE18E21-DDD8-465C-9CF2-2F8F080F73D1}" destId="{09CF267F-A7C9-4ADE-B9E6-7459D1F3C4A8}" srcOrd="5" destOrd="0" presId="urn:microsoft.com/office/officeart/2005/8/layout/list1"/>
    <dgm:cxn modelId="{2DA8F59A-6095-4C49-948E-3AEA9C90FE42}" type="presParOf" srcId="{2EE18E21-DDD8-465C-9CF2-2F8F080F73D1}" destId="{E1BC0F7D-9A6D-4F48-8D07-0374BA298E17}" srcOrd="6" destOrd="0" presId="urn:microsoft.com/office/officeart/2005/8/layout/list1"/>
    <dgm:cxn modelId="{DDB0AE75-EC96-4185-95D8-E9E7EE0392A4}" type="presParOf" srcId="{2EE18E21-DDD8-465C-9CF2-2F8F080F73D1}" destId="{162550BD-C9F9-44E8-9454-2588467CA7DB}" srcOrd="7" destOrd="0" presId="urn:microsoft.com/office/officeart/2005/8/layout/list1"/>
    <dgm:cxn modelId="{F7B2223E-5285-4501-9210-CBC95BA52544}" type="presParOf" srcId="{2EE18E21-DDD8-465C-9CF2-2F8F080F73D1}" destId="{198AA540-7E15-4873-9194-719EA80D2B49}" srcOrd="8" destOrd="0" presId="urn:microsoft.com/office/officeart/2005/8/layout/list1"/>
    <dgm:cxn modelId="{4C2C6A28-C97F-4A96-979D-6562FAF0C53D}" type="presParOf" srcId="{198AA540-7E15-4873-9194-719EA80D2B49}" destId="{AF6E31D2-F4A1-4EBC-8D34-4060981645C8}" srcOrd="0" destOrd="0" presId="urn:microsoft.com/office/officeart/2005/8/layout/list1"/>
    <dgm:cxn modelId="{5AE8987A-F083-47DC-8CD1-621A15434EE7}" type="presParOf" srcId="{198AA540-7E15-4873-9194-719EA80D2B49}" destId="{7194BFDC-6869-46E5-9B18-7C2A5F5B1794}" srcOrd="1" destOrd="0" presId="urn:microsoft.com/office/officeart/2005/8/layout/list1"/>
    <dgm:cxn modelId="{75A2CA09-C2A1-4EB2-B400-2C5822BD0277}" type="presParOf" srcId="{2EE18E21-DDD8-465C-9CF2-2F8F080F73D1}" destId="{D60D4505-1AC2-4478-A38C-F628A754E6EB}" srcOrd="9" destOrd="0" presId="urn:microsoft.com/office/officeart/2005/8/layout/list1"/>
    <dgm:cxn modelId="{80333A25-D606-4EDB-811A-80F62557BE99}" type="presParOf" srcId="{2EE18E21-DDD8-465C-9CF2-2F8F080F73D1}" destId="{70BC96A3-E9D3-473E-A3A6-D4332C318010}" srcOrd="10" destOrd="0" presId="urn:microsoft.com/office/officeart/2005/8/layout/list1"/>
    <dgm:cxn modelId="{0E7F9C74-80BB-4963-BE86-0F6DCE8A1EF4}" type="presParOf" srcId="{2EE18E21-DDD8-465C-9CF2-2F8F080F73D1}" destId="{ABB27DD9-893C-48C7-9AAC-8DB008D8C63C}" srcOrd="11" destOrd="0" presId="urn:microsoft.com/office/officeart/2005/8/layout/list1"/>
    <dgm:cxn modelId="{63B60BE9-254C-4AED-8105-6D165C70A1A2}" type="presParOf" srcId="{2EE18E21-DDD8-465C-9CF2-2F8F080F73D1}" destId="{BF054824-6524-4BA4-8D4F-176AFEE7B991}" srcOrd="12" destOrd="0" presId="urn:microsoft.com/office/officeart/2005/8/layout/list1"/>
    <dgm:cxn modelId="{3911491D-28FB-44AC-AAFE-D5F65C665232}" type="presParOf" srcId="{BF054824-6524-4BA4-8D4F-176AFEE7B991}" destId="{8135934C-97AF-4D52-99AF-7E088FF167C1}" srcOrd="0" destOrd="0" presId="urn:microsoft.com/office/officeart/2005/8/layout/list1"/>
    <dgm:cxn modelId="{78EF6715-1D71-4D24-9A0B-2174FEC00103}" type="presParOf" srcId="{BF054824-6524-4BA4-8D4F-176AFEE7B991}" destId="{6EE28C77-6345-478E-B532-6FDE9326A656}" srcOrd="1" destOrd="0" presId="urn:microsoft.com/office/officeart/2005/8/layout/list1"/>
    <dgm:cxn modelId="{106D58A4-D8A0-4537-8F49-E1E49E98714F}" type="presParOf" srcId="{2EE18E21-DDD8-465C-9CF2-2F8F080F73D1}" destId="{C8D8A224-69C8-4077-954F-9C96CE6758DB}" srcOrd="13" destOrd="0" presId="urn:microsoft.com/office/officeart/2005/8/layout/list1"/>
    <dgm:cxn modelId="{897F3C6E-39B7-4A6C-A6A7-E4B63F3CF0CF}" type="presParOf" srcId="{2EE18E21-DDD8-465C-9CF2-2F8F080F73D1}" destId="{B492AB06-F743-421E-8ADE-BAD84FF2925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C8252A-36D4-401A-85B7-99C3068F6286}" type="doc">
      <dgm:prSet loTypeId="urn:microsoft.com/office/officeart/2005/8/layout/chevron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A64454CE-F03F-4A8A-BA08-D074ECBE3F21}">
      <dgm:prSet phldrT="[文字]" custT="1"/>
      <dgm:spPr/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zh-TW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en-US" altLang="zh-TW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D8CBA78-9C4D-42D4-AEEF-3560128DA089}" type="parTrans" cxnId="{DE1A789E-6328-46F9-8F05-38991B0F95BE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39CB1B4-59ED-4C8D-99C1-1E93823439D9}" type="sibTrans" cxnId="{DE1A789E-6328-46F9-8F05-38991B0F95BE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8C419EC-3B5C-4087-8B3B-34D31AC95BC9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安全無虞的活動環境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BF05009-D860-451D-9A70-7B5C6464105F}" type="parTrans" cxnId="{443C6A31-FD44-411D-A7A2-F76E725A5791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216BB05-4C0E-4F6C-9EA1-17A2DC36897A}" type="sibTrans" cxnId="{443C6A31-FD44-411D-A7A2-F76E725A5791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B6C6F90-B373-4791-A647-EFD86D936AB3}">
      <dgm:prSet phldrT="[文字]" custT="1"/>
      <dgm:spPr/>
      <dgm:t>
        <a:bodyPr/>
        <a:lstStyle/>
        <a:p>
          <a:pPr>
            <a:spcBef>
              <a:spcPts val="600"/>
            </a:spcBef>
            <a:spcAft>
              <a:spcPts val="100"/>
            </a:spcAft>
          </a:pPr>
          <a:r>
            <a:rPr lang="zh-TW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健康</a:t>
          </a:r>
          <a:endParaRPr lang="en-US" altLang="zh-TW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EFD6E38-8D9C-4DDE-B69D-505D842CD45B}" type="parTrans" cxnId="{29728BB0-6166-40E0-BB4A-72FBB90D9D5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2F3AC4D-2E35-49BD-B8CF-9B4D5D3ADEFE}" type="sibTrans" cxnId="{29728BB0-6166-40E0-BB4A-72FBB90D9D5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318FF2-6349-4061-BE53-75E0DF5525C3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健康素養的體育課程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62FCBEB-81B1-476D-98A2-284035FB0850}" type="parTrans" cxnId="{668A6C50-551D-4C92-9667-692DA485E63E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316125-28DE-428B-B680-8B7C1BC445E8}" type="sibTrans" cxnId="{668A6C50-551D-4C92-9667-692DA485E63E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5B85F74-DE3E-40CC-9722-3F3CF6663BE2}">
      <dgm:prSet phldrT="[文字]" custT="1"/>
      <dgm:spPr/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zh-TW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適足</a:t>
          </a:r>
          <a:endParaRPr lang="zh-TW" alt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621D08D-AC12-4BFF-891E-6DD35EE35257}" type="parTrans" cxnId="{113DFEDB-4030-4D7A-BFBF-7D7613330D1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5088BBA-6A8D-4876-8A73-734BBF7E6D33}" type="sibTrans" cxnId="{113DFEDB-4030-4D7A-BFBF-7D7613330D1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0C0EB58-6E4A-4B07-9AC2-3D3F21CA494F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適足完善的運動場地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8580621-26B9-437F-A2DD-3FC577CE78B6}" type="parTrans" cxnId="{3039F1C1-94E9-42D2-A834-4D8EFEB83FEA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27F991C-51DB-442E-8278-316B5DD513C3}" type="sibTrans" cxnId="{3039F1C1-94E9-42D2-A834-4D8EFEB83FEA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C05C249-ECE5-4C90-B35A-F157E2E5CABE}">
      <dgm:prSet custT="1"/>
      <dgm:spPr/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zh-TW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活力</a:t>
          </a:r>
          <a:endParaRPr lang="en-US" altLang="zh-TW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4FD74D6-77EA-4367-B5BF-1EC90D496CA7}" type="parTrans" cxnId="{8BB163CD-56AF-4AB0-BFF0-69BA69F529BA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D7559AA-7164-4707-A1F5-5D189DC661EC}" type="sibTrans" cxnId="{8BB163CD-56AF-4AB0-BFF0-69BA69F529BA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E0A7FE-8CAE-49F7-BC22-1F1FEF2898A9}">
      <dgm:prSet custT="1"/>
      <dgm:spPr/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zh-TW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多元</a:t>
          </a:r>
          <a:endParaRPr lang="en-US" altLang="zh-TW" sz="1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5E68DFA-FCC1-433D-85A9-D27FE67386F5}" type="parTrans" cxnId="{1852E72B-FFBE-4F90-B038-486CA354DA7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ECA0AEA-BE7E-4703-AE2D-881311FD7E24}" type="sibTrans" cxnId="{1852E72B-FFBE-4F90-B038-486CA354DA7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B6FFCD3-0B18-4DD1-A573-38BA718F8C1E}">
      <dgm:prSet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活力卓越的幸福學校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F68C994-3671-4C3D-81CE-11AB966B553F}" type="parTrans" cxnId="{FBEB7A56-557F-4D60-8E89-1667EA20140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629DB4B-2CD7-42D9-B4C8-B49264AE4D85}" type="sibTrans" cxnId="{FBEB7A56-557F-4D60-8E89-1667EA20140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4A2AB40-C3DD-46CF-8FDB-91FFE2210C5E}">
      <dgm:prSet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多元創新的教育責任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C6057A8-36CF-4E4B-9627-894B5F3CC7F4}" type="parTrans" cxnId="{44AC1F5F-0E87-43A3-8191-8D027274553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4C32547-BDD2-4131-B182-89A461A8A368}" type="sibTrans" cxnId="{44AC1F5F-0E87-43A3-8191-8D027274553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4F423C-78EF-4356-83CD-ACF914835C19}" type="pres">
      <dgm:prSet presAssocID="{D7C8252A-36D4-401A-85B7-99C3068F628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37CCB86-6457-43B2-ACDF-8FA16D984FF6}" type="pres">
      <dgm:prSet presAssocID="{A64454CE-F03F-4A8A-BA08-D074ECBE3F21}" presName="composite" presStyleCnt="0"/>
      <dgm:spPr/>
      <dgm:t>
        <a:bodyPr/>
        <a:lstStyle/>
        <a:p>
          <a:endParaRPr lang="zh-TW" altLang="en-US"/>
        </a:p>
      </dgm:t>
    </dgm:pt>
    <dgm:pt modelId="{17E7038D-E65A-435A-B3EB-61C5031B73B3}" type="pres">
      <dgm:prSet presAssocID="{A64454CE-F03F-4A8A-BA08-D074ECBE3F21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3F06A66-7AB4-4709-87D0-4F58EFD94CDC}" type="pres">
      <dgm:prSet presAssocID="{A64454CE-F03F-4A8A-BA08-D074ECBE3F21}" presName="descendantText" presStyleLbl="alignAcc1" presStyleIdx="0" presStyleCnt="5" custLinFactNeighborX="47" custLinFactNeighborY="-37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E29D56A-C540-4A0A-B1DF-59BC211463F6}" type="pres">
      <dgm:prSet presAssocID="{439CB1B4-59ED-4C8D-99C1-1E93823439D9}" presName="sp" presStyleCnt="0"/>
      <dgm:spPr/>
      <dgm:t>
        <a:bodyPr/>
        <a:lstStyle/>
        <a:p>
          <a:endParaRPr lang="zh-TW" altLang="en-US"/>
        </a:p>
      </dgm:t>
    </dgm:pt>
    <dgm:pt modelId="{4C6032A7-AB4A-43DD-A3A4-2EDDF034D640}" type="pres">
      <dgm:prSet presAssocID="{6B6C6F90-B373-4791-A647-EFD86D936AB3}" presName="composite" presStyleCnt="0"/>
      <dgm:spPr/>
      <dgm:t>
        <a:bodyPr/>
        <a:lstStyle/>
        <a:p>
          <a:endParaRPr lang="zh-TW" altLang="en-US"/>
        </a:p>
      </dgm:t>
    </dgm:pt>
    <dgm:pt modelId="{19605D1D-38BB-497D-B8ED-2D183473DBEC}" type="pres">
      <dgm:prSet presAssocID="{6B6C6F90-B373-4791-A647-EFD86D936AB3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958F986-4407-433C-AA72-AE22C14FD77E}" type="pres">
      <dgm:prSet presAssocID="{6B6C6F90-B373-4791-A647-EFD86D936AB3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64C39F-85D8-4934-B955-E01219077C45}" type="pres">
      <dgm:prSet presAssocID="{82F3AC4D-2E35-49BD-B8CF-9B4D5D3ADEFE}" presName="sp" presStyleCnt="0"/>
      <dgm:spPr/>
      <dgm:t>
        <a:bodyPr/>
        <a:lstStyle/>
        <a:p>
          <a:endParaRPr lang="zh-TW" altLang="en-US"/>
        </a:p>
      </dgm:t>
    </dgm:pt>
    <dgm:pt modelId="{D4567138-F4F9-4AA8-A749-C549EE3D88DA}" type="pres">
      <dgm:prSet presAssocID="{15B85F74-DE3E-40CC-9722-3F3CF6663BE2}" presName="composite" presStyleCnt="0"/>
      <dgm:spPr/>
      <dgm:t>
        <a:bodyPr/>
        <a:lstStyle/>
        <a:p>
          <a:endParaRPr lang="zh-TW" altLang="en-US"/>
        </a:p>
      </dgm:t>
    </dgm:pt>
    <dgm:pt modelId="{24D1443B-A25A-45D6-9A73-B5A11A45A35A}" type="pres">
      <dgm:prSet presAssocID="{15B85F74-DE3E-40CC-9722-3F3CF6663BE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BC2D57-3AB7-4F56-8CEE-F7B4FF5A1A26}" type="pres">
      <dgm:prSet presAssocID="{15B85F74-DE3E-40CC-9722-3F3CF6663BE2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5B5143-6F9C-4A6B-8B8A-AED25EDE7AAE}" type="pres">
      <dgm:prSet presAssocID="{35088BBA-6A8D-4876-8A73-734BBF7E6D33}" presName="sp" presStyleCnt="0"/>
      <dgm:spPr/>
      <dgm:t>
        <a:bodyPr/>
        <a:lstStyle/>
        <a:p>
          <a:endParaRPr lang="zh-TW" altLang="en-US"/>
        </a:p>
      </dgm:t>
    </dgm:pt>
    <dgm:pt modelId="{BEA54897-96C7-4976-925E-271BAB50B8FB}" type="pres">
      <dgm:prSet presAssocID="{2C05C249-ECE5-4C90-B35A-F157E2E5CABE}" presName="composite" presStyleCnt="0"/>
      <dgm:spPr/>
      <dgm:t>
        <a:bodyPr/>
        <a:lstStyle/>
        <a:p>
          <a:endParaRPr lang="zh-TW" altLang="en-US"/>
        </a:p>
      </dgm:t>
    </dgm:pt>
    <dgm:pt modelId="{512FAFCB-48AC-4571-B2EC-8C6A26F54654}" type="pres">
      <dgm:prSet presAssocID="{2C05C249-ECE5-4C90-B35A-F157E2E5CABE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0970712-EA6A-4EDB-BA87-1448A77A3EC9}" type="pres">
      <dgm:prSet presAssocID="{2C05C249-ECE5-4C90-B35A-F157E2E5CABE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44E35C9-8BCF-4103-9AD0-F81EDFDA911F}" type="pres">
      <dgm:prSet presAssocID="{9D7559AA-7164-4707-A1F5-5D189DC661EC}" presName="sp" presStyleCnt="0"/>
      <dgm:spPr/>
      <dgm:t>
        <a:bodyPr/>
        <a:lstStyle/>
        <a:p>
          <a:endParaRPr lang="zh-TW" altLang="en-US"/>
        </a:p>
      </dgm:t>
    </dgm:pt>
    <dgm:pt modelId="{F040F1B2-F591-48E3-BA6F-646C69954A84}" type="pres">
      <dgm:prSet presAssocID="{B3E0A7FE-8CAE-49F7-BC22-1F1FEF2898A9}" presName="composite" presStyleCnt="0"/>
      <dgm:spPr/>
      <dgm:t>
        <a:bodyPr/>
        <a:lstStyle/>
        <a:p>
          <a:endParaRPr lang="zh-TW" altLang="en-US"/>
        </a:p>
      </dgm:t>
    </dgm:pt>
    <dgm:pt modelId="{A6D5A8CF-07F0-457F-BCF7-B1807DB17B1A}" type="pres">
      <dgm:prSet presAssocID="{B3E0A7FE-8CAE-49F7-BC22-1F1FEF2898A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EBA769-A301-4DF6-AD51-CE31AEB43514}" type="pres">
      <dgm:prSet presAssocID="{B3E0A7FE-8CAE-49F7-BC22-1F1FEF2898A9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8EF7613-3732-492D-9E00-3765F3EFD22A}" type="presOf" srcId="{D7C8252A-36D4-401A-85B7-99C3068F6286}" destId="{E04F423C-78EF-4356-83CD-ACF914835C19}" srcOrd="0" destOrd="0" presId="urn:microsoft.com/office/officeart/2005/8/layout/chevron2"/>
    <dgm:cxn modelId="{DC839D02-28C9-4E07-BD6D-874E7B89F2F9}" type="presOf" srcId="{C4A2AB40-C3DD-46CF-8FDB-91FFE2210C5E}" destId="{2BEBA769-A301-4DF6-AD51-CE31AEB43514}" srcOrd="0" destOrd="0" presId="urn:microsoft.com/office/officeart/2005/8/layout/chevron2"/>
    <dgm:cxn modelId="{A53E3844-62A7-4192-A5CF-5B92E519A799}" type="presOf" srcId="{B3E0A7FE-8CAE-49F7-BC22-1F1FEF2898A9}" destId="{A6D5A8CF-07F0-457F-BCF7-B1807DB17B1A}" srcOrd="0" destOrd="0" presId="urn:microsoft.com/office/officeart/2005/8/layout/chevron2"/>
    <dgm:cxn modelId="{44AC1F5F-0E87-43A3-8191-8D0272745534}" srcId="{B3E0A7FE-8CAE-49F7-BC22-1F1FEF2898A9}" destId="{C4A2AB40-C3DD-46CF-8FDB-91FFE2210C5E}" srcOrd="0" destOrd="0" parTransId="{7C6057A8-36CF-4E4B-9627-894B5F3CC7F4}" sibTransId="{84C32547-BDD2-4131-B182-89A461A8A368}"/>
    <dgm:cxn modelId="{6DBD9E32-EA33-43B2-AB38-56314E6952D5}" type="presOf" srcId="{6B6C6F90-B373-4791-A647-EFD86D936AB3}" destId="{19605D1D-38BB-497D-B8ED-2D183473DBEC}" srcOrd="0" destOrd="0" presId="urn:microsoft.com/office/officeart/2005/8/layout/chevron2"/>
    <dgm:cxn modelId="{443C6A31-FD44-411D-A7A2-F76E725A5791}" srcId="{A64454CE-F03F-4A8A-BA08-D074ECBE3F21}" destId="{28C419EC-3B5C-4087-8B3B-34D31AC95BC9}" srcOrd="0" destOrd="0" parTransId="{4BF05009-D860-451D-9A70-7B5C6464105F}" sibTransId="{E216BB05-4C0E-4F6C-9EA1-17A2DC36897A}"/>
    <dgm:cxn modelId="{DE1A789E-6328-46F9-8F05-38991B0F95BE}" srcId="{D7C8252A-36D4-401A-85B7-99C3068F6286}" destId="{A64454CE-F03F-4A8A-BA08-D074ECBE3F21}" srcOrd="0" destOrd="0" parTransId="{2D8CBA78-9C4D-42D4-AEEF-3560128DA089}" sibTransId="{439CB1B4-59ED-4C8D-99C1-1E93823439D9}"/>
    <dgm:cxn modelId="{53DCC50F-5446-4CE1-89F4-4AE7ED37C31A}" type="presOf" srcId="{49318FF2-6349-4061-BE53-75E0DF5525C3}" destId="{D958F986-4407-433C-AA72-AE22C14FD77E}" srcOrd="0" destOrd="0" presId="urn:microsoft.com/office/officeart/2005/8/layout/chevron2"/>
    <dgm:cxn modelId="{39B58E48-7A81-4F86-8DA4-72374CA55A96}" type="presOf" srcId="{A64454CE-F03F-4A8A-BA08-D074ECBE3F21}" destId="{17E7038D-E65A-435A-B3EB-61C5031B73B3}" srcOrd="0" destOrd="0" presId="urn:microsoft.com/office/officeart/2005/8/layout/chevron2"/>
    <dgm:cxn modelId="{1852E72B-FFBE-4F90-B038-486CA354DA72}" srcId="{D7C8252A-36D4-401A-85B7-99C3068F6286}" destId="{B3E0A7FE-8CAE-49F7-BC22-1F1FEF2898A9}" srcOrd="4" destOrd="0" parTransId="{D5E68DFA-FCC1-433D-85A9-D27FE67386F5}" sibTransId="{7ECA0AEA-BE7E-4703-AE2D-881311FD7E24}"/>
    <dgm:cxn modelId="{FBEB7A56-557F-4D60-8E89-1667EA20140F}" srcId="{2C05C249-ECE5-4C90-B35A-F157E2E5CABE}" destId="{2B6FFCD3-0B18-4DD1-A573-38BA718F8C1E}" srcOrd="0" destOrd="0" parTransId="{FF68C994-3671-4C3D-81CE-11AB966B553F}" sibTransId="{C629DB4B-2CD7-42D9-B4C8-B49264AE4D85}"/>
    <dgm:cxn modelId="{2B72D1F2-C9BC-443C-A044-720DCE31A2E1}" type="presOf" srcId="{28C419EC-3B5C-4087-8B3B-34D31AC95BC9}" destId="{13F06A66-7AB4-4709-87D0-4F58EFD94CDC}" srcOrd="0" destOrd="0" presId="urn:microsoft.com/office/officeart/2005/8/layout/chevron2"/>
    <dgm:cxn modelId="{24BDED1D-E99B-4A6F-B03C-63E68BCD8131}" type="presOf" srcId="{15B85F74-DE3E-40CC-9722-3F3CF6663BE2}" destId="{24D1443B-A25A-45D6-9A73-B5A11A45A35A}" srcOrd="0" destOrd="0" presId="urn:microsoft.com/office/officeart/2005/8/layout/chevron2"/>
    <dgm:cxn modelId="{DCA3135F-0EEB-46B5-8995-51EF9A8E720D}" type="presOf" srcId="{2C05C249-ECE5-4C90-B35A-F157E2E5CABE}" destId="{512FAFCB-48AC-4571-B2EC-8C6A26F54654}" srcOrd="0" destOrd="0" presId="urn:microsoft.com/office/officeart/2005/8/layout/chevron2"/>
    <dgm:cxn modelId="{29728BB0-6166-40E0-BB4A-72FBB90D9D52}" srcId="{D7C8252A-36D4-401A-85B7-99C3068F6286}" destId="{6B6C6F90-B373-4791-A647-EFD86D936AB3}" srcOrd="1" destOrd="0" parTransId="{5EFD6E38-8D9C-4DDE-B69D-505D842CD45B}" sibTransId="{82F3AC4D-2E35-49BD-B8CF-9B4D5D3ADEFE}"/>
    <dgm:cxn modelId="{3039F1C1-94E9-42D2-A834-4D8EFEB83FEA}" srcId="{15B85F74-DE3E-40CC-9722-3F3CF6663BE2}" destId="{50C0EB58-6E4A-4B07-9AC2-3D3F21CA494F}" srcOrd="0" destOrd="0" parTransId="{98580621-26B9-437F-A2DD-3FC577CE78B6}" sibTransId="{B27F991C-51DB-442E-8278-316B5DD513C3}"/>
    <dgm:cxn modelId="{668A6C50-551D-4C92-9667-692DA485E63E}" srcId="{6B6C6F90-B373-4791-A647-EFD86D936AB3}" destId="{49318FF2-6349-4061-BE53-75E0DF5525C3}" srcOrd="0" destOrd="0" parTransId="{F62FCBEB-81B1-476D-98A2-284035FB0850}" sibTransId="{4E316125-28DE-428B-B680-8B7C1BC445E8}"/>
    <dgm:cxn modelId="{91BEC304-C7FA-4BBF-9376-DD3B75CA6C6A}" type="presOf" srcId="{50C0EB58-6E4A-4B07-9AC2-3D3F21CA494F}" destId="{06BC2D57-3AB7-4F56-8CEE-F7B4FF5A1A26}" srcOrd="0" destOrd="0" presId="urn:microsoft.com/office/officeart/2005/8/layout/chevron2"/>
    <dgm:cxn modelId="{8BB163CD-56AF-4AB0-BFF0-69BA69F529BA}" srcId="{D7C8252A-36D4-401A-85B7-99C3068F6286}" destId="{2C05C249-ECE5-4C90-B35A-F157E2E5CABE}" srcOrd="3" destOrd="0" parTransId="{C4FD74D6-77EA-4367-B5BF-1EC90D496CA7}" sibTransId="{9D7559AA-7164-4707-A1F5-5D189DC661EC}"/>
    <dgm:cxn modelId="{113DFEDB-4030-4D7A-BFBF-7D7613330D1F}" srcId="{D7C8252A-36D4-401A-85B7-99C3068F6286}" destId="{15B85F74-DE3E-40CC-9722-3F3CF6663BE2}" srcOrd="2" destOrd="0" parTransId="{2621D08D-AC12-4BFF-891E-6DD35EE35257}" sibTransId="{35088BBA-6A8D-4876-8A73-734BBF7E6D33}"/>
    <dgm:cxn modelId="{3BD518B7-041A-480E-B517-CC9727F5B7E3}" type="presOf" srcId="{2B6FFCD3-0B18-4DD1-A573-38BA718F8C1E}" destId="{40970712-EA6A-4EDB-BA87-1448A77A3EC9}" srcOrd="0" destOrd="0" presId="urn:microsoft.com/office/officeart/2005/8/layout/chevron2"/>
    <dgm:cxn modelId="{9D921B80-EFD1-4DE5-9543-530862F4A153}" type="presParOf" srcId="{E04F423C-78EF-4356-83CD-ACF914835C19}" destId="{D37CCB86-6457-43B2-ACDF-8FA16D984FF6}" srcOrd="0" destOrd="0" presId="urn:microsoft.com/office/officeart/2005/8/layout/chevron2"/>
    <dgm:cxn modelId="{B4A6190D-1364-43B0-B6CB-FFE084F4A38E}" type="presParOf" srcId="{D37CCB86-6457-43B2-ACDF-8FA16D984FF6}" destId="{17E7038D-E65A-435A-B3EB-61C5031B73B3}" srcOrd="0" destOrd="0" presId="urn:microsoft.com/office/officeart/2005/8/layout/chevron2"/>
    <dgm:cxn modelId="{62003A78-AE2A-49A2-AAB5-8BB26E3AD6B2}" type="presParOf" srcId="{D37CCB86-6457-43B2-ACDF-8FA16D984FF6}" destId="{13F06A66-7AB4-4709-87D0-4F58EFD94CDC}" srcOrd="1" destOrd="0" presId="urn:microsoft.com/office/officeart/2005/8/layout/chevron2"/>
    <dgm:cxn modelId="{64497E68-1BAF-408D-9566-606FAA8026CC}" type="presParOf" srcId="{E04F423C-78EF-4356-83CD-ACF914835C19}" destId="{EE29D56A-C540-4A0A-B1DF-59BC211463F6}" srcOrd="1" destOrd="0" presId="urn:microsoft.com/office/officeart/2005/8/layout/chevron2"/>
    <dgm:cxn modelId="{4A92D4D5-AE33-4044-9C3A-6A9BE2B0A5EB}" type="presParOf" srcId="{E04F423C-78EF-4356-83CD-ACF914835C19}" destId="{4C6032A7-AB4A-43DD-A3A4-2EDDF034D640}" srcOrd="2" destOrd="0" presId="urn:microsoft.com/office/officeart/2005/8/layout/chevron2"/>
    <dgm:cxn modelId="{D68BA407-5121-48CC-AA1A-5E8F15E082CA}" type="presParOf" srcId="{4C6032A7-AB4A-43DD-A3A4-2EDDF034D640}" destId="{19605D1D-38BB-497D-B8ED-2D183473DBEC}" srcOrd="0" destOrd="0" presId="urn:microsoft.com/office/officeart/2005/8/layout/chevron2"/>
    <dgm:cxn modelId="{91E5535F-F1DB-4B49-B010-D1D9FD2E74FA}" type="presParOf" srcId="{4C6032A7-AB4A-43DD-A3A4-2EDDF034D640}" destId="{D958F986-4407-433C-AA72-AE22C14FD77E}" srcOrd="1" destOrd="0" presId="urn:microsoft.com/office/officeart/2005/8/layout/chevron2"/>
    <dgm:cxn modelId="{F9D8C632-23EE-4690-8692-EB85154A2C20}" type="presParOf" srcId="{E04F423C-78EF-4356-83CD-ACF914835C19}" destId="{1064C39F-85D8-4934-B955-E01219077C45}" srcOrd="3" destOrd="0" presId="urn:microsoft.com/office/officeart/2005/8/layout/chevron2"/>
    <dgm:cxn modelId="{32644F8C-71E9-4307-B577-3E0C7B2424C7}" type="presParOf" srcId="{E04F423C-78EF-4356-83CD-ACF914835C19}" destId="{D4567138-F4F9-4AA8-A749-C549EE3D88DA}" srcOrd="4" destOrd="0" presId="urn:microsoft.com/office/officeart/2005/8/layout/chevron2"/>
    <dgm:cxn modelId="{FBE024B8-E0D2-4AB4-916C-AC9A29B51BC3}" type="presParOf" srcId="{D4567138-F4F9-4AA8-A749-C549EE3D88DA}" destId="{24D1443B-A25A-45D6-9A73-B5A11A45A35A}" srcOrd="0" destOrd="0" presId="urn:microsoft.com/office/officeart/2005/8/layout/chevron2"/>
    <dgm:cxn modelId="{1A8995D3-5F7C-433F-BE14-FAA875B6FD05}" type="presParOf" srcId="{D4567138-F4F9-4AA8-A749-C549EE3D88DA}" destId="{06BC2D57-3AB7-4F56-8CEE-F7B4FF5A1A26}" srcOrd="1" destOrd="0" presId="urn:microsoft.com/office/officeart/2005/8/layout/chevron2"/>
    <dgm:cxn modelId="{9587FA24-6D48-4896-B379-859554F70071}" type="presParOf" srcId="{E04F423C-78EF-4356-83CD-ACF914835C19}" destId="{BC5B5143-6F9C-4A6B-8B8A-AED25EDE7AAE}" srcOrd="5" destOrd="0" presId="urn:microsoft.com/office/officeart/2005/8/layout/chevron2"/>
    <dgm:cxn modelId="{36FCA3C9-E6F6-4136-B71C-40404312DA4A}" type="presParOf" srcId="{E04F423C-78EF-4356-83CD-ACF914835C19}" destId="{BEA54897-96C7-4976-925E-271BAB50B8FB}" srcOrd="6" destOrd="0" presId="urn:microsoft.com/office/officeart/2005/8/layout/chevron2"/>
    <dgm:cxn modelId="{9C822DB7-395E-4920-820F-164EC11947E1}" type="presParOf" srcId="{BEA54897-96C7-4976-925E-271BAB50B8FB}" destId="{512FAFCB-48AC-4571-B2EC-8C6A26F54654}" srcOrd="0" destOrd="0" presId="urn:microsoft.com/office/officeart/2005/8/layout/chevron2"/>
    <dgm:cxn modelId="{0B0BE2C8-C620-4ACC-B513-A321F7EF852E}" type="presParOf" srcId="{BEA54897-96C7-4976-925E-271BAB50B8FB}" destId="{40970712-EA6A-4EDB-BA87-1448A77A3EC9}" srcOrd="1" destOrd="0" presId="urn:microsoft.com/office/officeart/2005/8/layout/chevron2"/>
    <dgm:cxn modelId="{3A633C2C-2802-4A09-92E7-B3D4752A6DDA}" type="presParOf" srcId="{E04F423C-78EF-4356-83CD-ACF914835C19}" destId="{044E35C9-8BCF-4103-9AD0-F81EDFDA911F}" srcOrd="7" destOrd="0" presId="urn:microsoft.com/office/officeart/2005/8/layout/chevron2"/>
    <dgm:cxn modelId="{7AB9E3E2-48BF-44CD-BC63-9D572D051392}" type="presParOf" srcId="{E04F423C-78EF-4356-83CD-ACF914835C19}" destId="{F040F1B2-F591-48E3-BA6F-646C69954A84}" srcOrd="8" destOrd="0" presId="urn:microsoft.com/office/officeart/2005/8/layout/chevron2"/>
    <dgm:cxn modelId="{700311D3-B1AC-4CD4-853B-5240BD39A224}" type="presParOf" srcId="{F040F1B2-F591-48E3-BA6F-646C69954A84}" destId="{A6D5A8CF-07F0-457F-BCF7-B1807DB17B1A}" srcOrd="0" destOrd="0" presId="urn:microsoft.com/office/officeart/2005/8/layout/chevron2"/>
    <dgm:cxn modelId="{BD572156-7928-4A14-ABC6-5B99141E0361}" type="presParOf" srcId="{F040F1B2-F591-48E3-BA6F-646C69954A84}" destId="{2BEBA769-A301-4DF6-AD51-CE31AEB4351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A18C94-AC5A-4438-8919-4B2CBC518A0F}">
      <dsp:nvSpPr>
        <dsp:cNvPr id="0" name=""/>
        <dsp:cNvSpPr/>
      </dsp:nvSpPr>
      <dsp:spPr>
        <a:xfrm>
          <a:off x="104408" y="2597"/>
          <a:ext cx="8248533" cy="15839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2412C-EF63-45E3-8988-E818ABE6169E}">
      <dsp:nvSpPr>
        <dsp:cNvPr id="0" name=""/>
        <dsp:cNvSpPr/>
      </dsp:nvSpPr>
      <dsp:spPr>
        <a:xfrm>
          <a:off x="261075" y="157266"/>
          <a:ext cx="1811105" cy="126940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88F30-6CD5-40DA-AF06-1970895DAF14}">
      <dsp:nvSpPr>
        <dsp:cNvPr id="0" name=""/>
        <dsp:cNvSpPr/>
      </dsp:nvSpPr>
      <dsp:spPr>
        <a:xfrm rot="10800000">
          <a:off x="254388" y="1583938"/>
          <a:ext cx="1824478" cy="1935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操場（足球場）</a:t>
          </a:r>
          <a:endParaRPr lang="en-US" altLang="zh-TW" sz="1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103</a:t>
          </a:r>
          <a:r>
            <a:rPr lang="zh-TW" alt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11</a:t>
          </a:r>
          <a:r>
            <a:rPr lang="zh-TW" alt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lang="zh-TW" alt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日整修</a:t>
          </a:r>
          <a:endParaRPr lang="en-US" altLang="zh-TW" sz="12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2.200</a:t>
          </a: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公尺跑道</a:t>
          </a:r>
          <a:endParaRPr lang="en-US" altLang="zh-TW" sz="1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104</a:t>
          </a:r>
          <a:r>
            <a:rPr lang="zh-TW" alt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11</a:t>
          </a:r>
          <a:r>
            <a:rPr lang="zh-TW" alt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13</a:t>
          </a:r>
          <a:r>
            <a:rPr lang="zh-TW" alt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日整修</a:t>
          </a:r>
          <a:endParaRPr lang="en-US" altLang="zh-TW" sz="12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310497" y="1583938"/>
        <a:ext cx="1712260" cy="1879815"/>
      </dsp:txXfrm>
    </dsp:sp>
    <dsp:sp modelId="{125FBD78-FCE7-425B-A239-6BB0145A64B1}">
      <dsp:nvSpPr>
        <dsp:cNvPr id="0" name=""/>
        <dsp:cNvSpPr/>
      </dsp:nvSpPr>
      <dsp:spPr>
        <a:xfrm>
          <a:off x="2319743" y="157266"/>
          <a:ext cx="1811105" cy="126940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D6AD-3F0D-4EF5-B74C-8D2764DC8F02}">
      <dsp:nvSpPr>
        <dsp:cNvPr id="0" name=""/>
        <dsp:cNvSpPr/>
      </dsp:nvSpPr>
      <dsp:spPr>
        <a:xfrm rot="10800000">
          <a:off x="2261314" y="1583938"/>
          <a:ext cx="1927962" cy="1935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室外</a:t>
          </a: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籃球場</a:t>
          </a:r>
          <a:r>
            <a:rPr lang="en-US" altLang="zh-TW" sz="1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4</a:t>
          </a:r>
          <a:r>
            <a:rPr lang="zh-TW" altLang="en-US" sz="1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面       </a:t>
          </a:r>
          <a:r>
            <a:rPr lang="en-US" altLang="zh-TW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活動中心一座    籃球場   羽球場</a:t>
          </a:r>
          <a:endParaRPr lang="zh-TW" alt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2320605" y="1583938"/>
        <a:ext cx="1809380" cy="1876633"/>
      </dsp:txXfrm>
    </dsp:sp>
    <dsp:sp modelId="{2FD95CE1-2F50-4B4C-A717-40E69C7DFB67}">
      <dsp:nvSpPr>
        <dsp:cNvPr id="0" name=""/>
        <dsp:cNvSpPr/>
      </dsp:nvSpPr>
      <dsp:spPr>
        <a:xfrm>
          <a:off x="4378412" y="157266"/>
          <a:ext cx="1811105" cy="126940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7FC17C-3FE4-433D-9190-F9A647220FF1}">
      <dsp:nvSpPr>
        <dsp:cNvPr id="0" name=""/>
        <dsp:cNvSpPr/>
      </dsp:nvSpPr>
      <dsp:spPr>
        <a:xfrm rot="10800000">
          <a:off x="4371725" y="1583938"/>
          <a:ext cx="1824478" cy="1935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室外排球場</a:t>
          </a:r>
          <a:r>
            <a:rPr lang="en-US" altLang="zh-TW" sz="1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面</a:t>
          </a:r>
          <a:endParaRPr lang="en-US" altLang="zh-TW" sz="1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風操排球場</a:t>
          </a:r>
          <a:r>
            <a:rPr lang="en-US" altLang="zh-TW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面</a:t>
          </a:r>
          <a:endParaRPr lang="en-US" altLang="zh-TW" sz="1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溫水游泳池</a:t>
          </a:r>
          <a:r>
            <a:rPr lang="en-US" altLang="zh-TW" sz="1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座</a:t>
          </a:r>
          <a:endParaRPr lang="zh-TW" alt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4427834" y="1583938"/>
        <a:ext cx="1712260" cy="1879815"/>
      </dsp:txXfrm>
    </dsp:sp>
    <dsp:sp modelId="{378E3A06-F362-40B1-A311-BC7BA70F2B20}">
      <dsp:nvSpPr>
        <dsp:cNvPr id="0" name=""/>
        <dsp:cNvSpPr/>
      </dsp:nvSpPr>
      <dsp:spPr>
        <a:xfrm>
          <a:off x="6385338" y="157266"/>
          <a:ext cx="1811105" cy="126940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B5C70-82BE-4406-85E4-4A7C3383A3F7}">
      <dsp:nvSpPr>
        <dsp:cNvPr id="0" name=""/>
        <dsp:cNvSpPr/>
      </dsp:nvSpPr>
      <dsp:spPr>
        <a:xfrm rot="10800000">
          <a:off x="6378651" y="1583938"/>
          <a:ext cx="1824478" cy="1935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角力教室</a:t>
          </a:r>
          <a:endParaRPr lang="en-US" altLang="zh-TW" sz="1600" b="1" u="none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擊劍場地</a:t>
          </a:r>
          <a:endParaRPr lang="en-US" altLang="zh-TW" sz="1600" b="1" u="none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桌球教室</a:t>
          </a:r>
          <a:endParaRPr lang="en-US" altLang="zh-TW" sz="1600" b="1" u="none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6434760" y="1583938"/>
        <a:ext cx="1712260" cy="18798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B5376-CAE9-4BC5-A0E4-B3C9EEB3E458}">
      <dsp:nvSpPr>
        <dsp:cNvPr id="0" name=""/>
        <dsp:cNvSpPr/>
      </dsp:nvSpPr>
      <dsp:spPr>
        <a:xfrm>
          <a:off x="0" y="292646"/>
          <a:ext cx="5688632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B9A3A2-EC9D-4BAA-8CD0-4CB0075DD33C}">
      <dsp:nvSpPr>
        <dsp:cNvPr id="0" name=""/>
        <dsp:cNvSpPr/>
      </dsp:nvSpPr>
      <dsp:spPr>
        <a:xfrm>
          <a:off x="284431" y="71246"/>
          <a:ext cx="3520006" cy="442800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12" tIns="0" rIns="15051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每週</a:t>
          </a:r>
          <a:r>
            <a:rPr lang="en-US" altLang="zh-TW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節體育與社團活動超過</a:t>
          </a:r>
          <a:r>
            <a:rPr lang="en-US" altLang="zh-TW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200</a:t>
          </a: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節課</a:t>
          </a:r>
          <a:endParaRPr lang="zh-TW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06047" y="92862"/>
        <a:ext cx="3476774" cy="399568"/>
      </dsp:txXfrm>
    </dsp:sp>
    <dsp:sp modelId="{E1BC0F7D-9A6D-4F48-8D07-0374BA298E17}">
      <dsp:nvSpPr>
        <dsp:cNvPr id="0" name=""/>
        <dsp:cNvSpPr/>
      </dsp:nvSpPr>
      <dsp:spPr>
        <a:xfrm>
          <a:off x="0" y="973046"/>
          <a:ext cx="5688632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32A572-4BBF-481A-BB5C-7F826BD30D23}">
      <dsp:nvSpPr>
        <dsp:cNvPr id="0" name=""/>
        <dsp:cNvSpPr/>
      </dsp:nvSpPr>
      <dsp:spPr>
        <a:xfrm>
          <a:off x="284431" y="751646"/>
          <a:ext cx="5329326" cy="44280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12" tIns="0" rIns="15051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升旗朝會</a:t>
          </a:r>
          <a:r>
            <a:rPr lang="en-US" altLang="zh-TW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體能訓練跑步</a:t>
          </a:r>
          <a:r>
            <a:rPr lang="en-US" altLang="zh-TW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校慶</a:t>
          </a:r>
          <a:r>
            <a:rPr lang="en-US" altLang="zh-TW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大隊接力平均每週超過</a:t>
          </a:r>
          <a:r>
            <a:rPr lang="en-US" altLang="zh-TW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3000</a:t>
          </a: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人次</a:t>
          </a:r>
          <a:endParaRPr lang="zh-TW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06047" y="773262"/>
        <a:ext cx="5286094" cy="399568"/>
      </dsp:txXfrm>
    </dsp:sp>
    <dsp:sp modelId="{70BC96A3-E9D3-473E-A3A6-D4332C318010}">
      <dsp:nvSpPr>
        <dsp:cNvPr id="0" name=""/>
        <dsp:cNvSpPr/>
      </dsp:nvSpPr>
      <dsp:spPr>
        <a:xfrm>
          <a:off x="0" y="1653446"/>
          <a:ext cx="5688632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4BFDC-6869-46E5-9B18-7C2A5F5B1794}">
      <dsp:nvSpPr>
        <dsp:cNvPr id="0" name=""/>
        <dsp:cNvSpPr/>
      </dsp:nvSpPr>
      <dsp:spPr>
        <a:xfrm>
          <a:off x="284431" y="1432046"/>
          <a:ext cx="4450609" cy="44280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12" tIns="0" rIns="15051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場地開放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上課日：上午</a:t>
          </a:r>
          <a:r>
            <a:rPr lang="en-US" altLang="zh-TW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時至</a:t>
          </a:r>
          <a:r>
            <a:rPr lang="en-US" altLang="zh-TW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時、下午</a:t>
          </a:r>
          <a:r>
            <a:rPr lang="en-US" altLang="zh-TW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時至</a:t>
          </a:r>
          <a:r>
            <a:rPr lang="en-US" altLang="zh-TW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</a:t>
          </a:r>
          <a:endParaRPr lang="zh-TW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06047" y="1453662"/>
        <a:ext cx="4407377" cy="399568"/>
      </dsp:txXfrm>
    </dsp:sp>
    <dsp:sp modelId="{B492AB06-F743-421E-8ADE-BAD84FF29256}">
      <dsp:nvSpPr>
        <dsp:cNvPr id="0" name=""/>
        <dsp:cNvSpPr/>
      </dsp:nvSpPr>
      <dsp:spPr>
        <a:xfrm>
          <a:off x="0" y="2333846"/>
          <a:ext cx="5688632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28C77-6345-478E-B532-6FDE9326A656}">
      <dsp:nvSpPr>
        <dsp:cNvPr id="0" name=""/>
        <dsp:cNvSpPr/>
      </dsp:nvSpPr>
      <dsp:spPr>
        <a:xfrm>
          <a:off x="284431" y="2112446"/>
          <a:ext cx="4790914" cy="442800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12" tIns="0" rIns="150512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場地開放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週休二日及例假日：自上午</a:t>
          </a:r>
          <a:r>
            <a:rPr lang="en-US" altLang="zh-TW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時至下午</a:t>
          </a:r>
          <a:r>
            <a:rPr lang="en-US" altLang="zh-TW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14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時</a:t>
          </a:r>
          <a:endParaRPr lang="zh-TW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06047" y="2134062"/>
        <a:ext cx="4747682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7038D-E65A-435A-B3EB-61C5031B73B3}">
      <dsp:nvSpPr>
        <dsp:cNvPr id="0" name=""/>
        <dsp:cNvSpPr/>
      </dsp:nvSpPr>
      <dsp:spPr>
        <a:xfrm rot="5400000">
          <a:off x="-135788" y="139915"/>
          <a:ext cx="905257" cy="63368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en-US" altLang="zh-TW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320966"/>
        <a:ext cx="633680" cy="271577"/>
      </dsp:txXfrm>
    </dsp:sp>
    <dsp:sp modelId="{13F06A66-7AB4-4709-87D0-4F58EFD94CDC}">
      <dsp:nvSpPr>
        <dsp:cNvPr id="0" name=""/>
        <dsp:cNvSpPr/>
      </dsp:nvSpPr>
      <dsp:spPr>
        <a:xfrm rot="5400000">
          <a:off x="2614764" y="-1979136"/>
          <a:ext cx="588726" cy="455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安全無虞的活動環境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33680" y="30687"/>
        <a:ext cx="4522156" cy="531248"/>
      </dsp:txXfrm>
    </dsp:sp>
    <dsp:sp modelId="{19605D1D-38BB-497D-B8ED-2D183473DBEC}">
      <dsp:nvSpPr>
        <dsp:cNvPr id="0" name=""/>
        <dsp:cNvSpPr/>
      </dsp:nvSpPr>
      <dsp:spPr>
        <a:xfrm rot="5400000">
          <a:off x="-135788" y="925624"/>
          <a:ext cx="905257" cy="633680"/>
        </a:xfrm>
        <a:prstGeom prst="chevron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100"/>
            </a:spcAft>
          </a:pPr>
          <a:r>
            <a:rPr lang="zh-TW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健康</a:t>
          </a:r>
          <a:endParaRPr lang="en-US" altLang="zh-TW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1106675"/>
        <a:ext cx="633680" cy="271577"/>
      </dsp:txXfrm>
    </dsp:sp>
    <dsp:sp modelId="{D958F986-4407-433C-AA72-AE22C14FD77E}">
      <dsp:nvSpPr>
        <dsp:cNvPr id="0" name=""/>
        <dsp:cNvSpPr/>
      </dsp:nvSpPr>
      <dsp:spPr>
        <a:xfrm rot="5400000">
          <a:off x="2614919" y="-1191402"/>
          <a:ext cx="588417" cy="455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健康素養的體育課程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33680" y="818561"/>
        <a:ext cx="4522171" cy="530969"/>
      </dsp:txXfrm>
    </dsp:sp>
    <dsp:sp modelId="{24D1443B-A25A-45D6-9A73-B5A11A45A35A}">
      <dsp:nvSpPr>
        <dsp:cNvPr id="0" name=""/>
        <dsp:cNvSpPr/>
      </dsp:nvSpPr>
      <dsp:spPr>
        <a:xfrm rot="5400000">
          <a:off x="-135788" y="1711334"/>
          <a:ext cx="905257" cy="633680"/>
        </a:xfrm>
        <a:prstGeom prst="chevron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適足</a:t>
          </a:r>
          <a:endParaRPr lang="zh-TW" alt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1892385"/>
        <a:ext cx="633680" cy="271577"/>
      </dsp:txXfrm>
    </dsp:sp>
    <dsp:sp modelId="{06BC2D57-3AB7-4F56-8CEE-F7B4FF5A1A26}">
      <dsp:nvSpPr>
        <dsp:cNvPr id="0" name=""/>
        <dsp:cNvSpPr/>
      </dsp:nvSpPr>
      <dsp:spPr>
        <a:xfrm rot="5400000">
          <a:off x="2614919" y="-405693"/>
          <a:ext cx="588417" cy="455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適足完善的運動場地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33680" y="1604270"/>
        <a:ext cx="4522171" cy="530969"/>
      </dsp:txXfrm>
    </dsp:sp>
    <dsp:sp modelId="{512FAFCB-48AC-4571-B2EC-8C6A26F54654}">
      <dsp:nvSpPr>
        <dsp:cNvPr id="0" name=""/>
        <dsp:cNvSpPr/>
      </dsp:nvSpPr>
      <dsp:spPr>
        <a:xfrm rot="5400000">
          <a:off x="-135788" y="2497043"/>
          <a:ext cx="905257" cy="633680"/>
        </a:xfrm>
        <a:prstGeom prst="chevron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活力</a:t>
          </a:r>
          <a:endParaRPr lang="en-US" altLang="zh-TW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2678094"/>
        <a:ext cx="633680" cy="271577"/>
      </dsp:txXfrm>
    </dsp:sp>
    <dsp:sp modelId="{40970712-EA6A-4EDB-BA87-1448A77A3EC9}">
      <dsp:nvSpPr>
        <dsp:cNvPr id="0" name=""/>
        <dsp:cNvSpPr/>
      </dsp:nvSpPr>
      <dsp:spPr>
        <a:xfrm rot="5400000">
          <a:off x="2614919" y="380016"/>
          <a:ext cx="588417" cy="455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活力卓越的幸福學校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33680" y="2389979"/>
        <a:ext cx="4522171" cy="530969"/>
      </dsp:txXfrm>
    </dsp:sp>
    <dsp:sp modelId="{A6D5A8CF-07F0-457F-BCF7-B1807DB17B1A}">
      <dsp:nvSpPr>
        <dsp:cNvPr id="0" name=""/>
        <dsp:cNvSpPr/>
      </dsp:nvSpPr>
      <dsp:spPr>
        <a:xfrm rot="5400000">
          <a:off x="-135788" y="3282753"/>
          <a:ext cx="905257" cy="633680"/>
        </a:xfrm>
        <a:prstGeom prst="chevr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多元</a:t>
          </a:r>
          <a:endParaRPr lang="en-US" altLang="zh-TW" sz="1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" y="3463804"/>
        <a:ext cx="633680" cy="271577"/>
      </dsp:txXfrm>
    </dsp:sp>
    <dsp:sp modelId="{2BEBA769-A301-4DF6-AD51-CE31AEB43514}">
      <dsp:nvSpPr>
        <dsp:cNvPr id="0" name=""/>
        <dsp:cNvSpPr/>
      </dsp:nvSpPr>
      <dsp:spPr>
        <a:xfrm rot="5400000">
          <a:off x="2614919" y="1165725"/>
          <a:ext cx="588417" cy="45508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多元創新的教育責任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33680" y="3175688"/>
        <a:ext cx="4522171" cy="530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C2551-20F7-4A96-ABB4-8A5C082DE4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9489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2FF86-31CA-4EA7-8832-C0A22C54EEA7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BE304-5716-4909-B4F1-ADF42970E3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445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7207D-6A0F-4AFE-939F-8E326572B0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258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ABAE-8199-4E50-B32F-2BCA9614BF9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64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ABAE-8199-4E50-B32F-2BCA9614BF9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95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流程图: 文档 3"/>
          <p:cNvSpPr/>
          <p:nvPr userDrawn="1"/>
        </p:nvSpPr>
        <p:spPr>
          <a:xfrm flipH="1" flipV="1">
            <a:off x="1" y="3497408"/>
            <a:ext cx="9143999" cy="164609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22 w 21622"/>
              <a:gd name="connsiteY0" fmla="*/ 0 h 18579"/>
              <a:gd name="connsiteX1" fmla="*/ 21622 w 21622"/>
              <a:gd name="connsiteY1" fmla="*/ 0 h 18579"/>
              <a:gd name="connsiteX2" fmla="*/ 21622 w 21622"/>
              <a:gd name="connsiteY2" fmla="*/ 17322 h 18579"/>
              <a:gd name="connsiteX3" fmla="*/ 0 w 21622"/>
              <a:gd name="connsiteY3" fmla="*/ 16751 h 18579"/>
              <a:gd name="connsiteX4" fmla="*/ 22 w 21622"/>
              <a:gd name="connsiteY4" fmla="*/ 0 h 18579"/>
              <a:gd name="connsiteX0" fmla="*/ 22 w 21622"/>
              <a:gd name="connsiteY0" fmla="*/ 0 h 20093"/>
              <a:gd name="connsiteX1" fmla="*/ 21622 w 21622"/>
              <a:gd name="connsiteY1" fmla="*/ 0 h 20093"/>
              <a:gd name="connsiteX2" fmla="*/ 21622 w 21622"/>
              <a:gd name="connsiteY2" fmla="*/ 17322 h 20093"/>
              <a:gd name="connsiteX3" fmla="*/ 0 w 21622"/>
              <a:gd name="connsiteY3" fmla="*/ 16751 h 20093"/>
              <a:gd name="connsiteX4" fmla="*/ 22 w 21622"/>
              <a:gd name="connsiteY4" fmla="*/ 0 h 20093"/>
              <a:gd name="connsiteX0" fmla="*/ 22 w 21622"/>
              <a:gd name="connsiteY0" fmla="*/ 0 h 18327"/>
              <a:gd name="connsiteX1" fmla="*/ 21622 w 21622"/>
              <a:gd name="connsiteY1" fmla="*/ 0 h 18327"/>
              <a:gd name="connsiteX2" fmla="*/ 21622 w 21622"/>
              <a:gd name="connsiteY2" fmla="*/ 17322 h 18327"/>
              <a:gd name="connsiteX3" fmla="*/ 0 w 21622"/>
              <a:gd name="connsiteY3" fmla="*/ 16751 h 18327"/>
              <a:gd name="connsiteX4" fmla="*/ 22 w 21622"/>
              <a:gd name="connsiteY4" fmla="*/ 0 h 18327"/>
              <a:gd name="connsiteX0" fmla="*/ 22 w 21622"/>
              <a:gd name="connsiteY0" fmla="*/ 0 h 22002"/>
              <a:gd name="connsiteX1" fmla="*/ 21622 w 21622"/>
              <a:gd name="connsiteY1" fmla="*/ 0 h 22002"/>
              <a:gd name="connsiteX2" fmla="*/ 21622 w 21622"/>
              <a:gd name="connsiteY2" fmla="*/ 17322 h 22002"/>
              <a:gd name="connsiteX3" fmla="*/ 0 w 21622"/>
              <a:gd name="connsiteY3" fmla="*/ 16751 h 22002"/>
              <a:gd name="connsiteX4" fmla="*/ 22 w 21622"/>
              <a:gd name="connsiteY4" fmla="*/ 0 h 22002"/>
              <a:gd name="connsiteX0" fmla="*/ 22 w 21622"/>
              <a:gd name="connsiteY0" fmla="*/ 0 h 17322"/>
              <a:gd name="connsiteX1" fmla="*/ 21622 w 21622"/>
              <a:gd name="connsiteY1" fmla="*/ 0 h 17322"/>
              <a:gd name="connsiteX2" fmla="*/ 21622 w 21622"/>
              <a:gd name="connsiteY2" fmla="*/ 17322 h 17322"/>
              <a:gd name="connsiteX3" fmla="*/ 0 w 21622"/>
              <a:gd name="connsiteY3" fmla="*/ 16751 h 17322"/>
              <a:gd name="connsiteX4" fmla="*/ 22 w 21622"/>
              <a:gd name="connsiteY4" fmla="*/ 0 h 17322"/>
              <a:gd name="connsiteX0" fmla="*/ 22 w 21622"/>
              <a:gd name="connsiteY0" fmla="*/ 0 h 22632"/>
              <a:gd name="connsiteX1" fmla="*/ 21622 w 21622"/>
              <a:gd name="connsiteY1" fmla="*/ 0 h 22632"/>
              <a:gd name="connsiteX2" fmla="*/ 21622 w 21622"/>
              <a:gd name="connsiteY2" fmla="*/ 17322 h 22632"/>
              <a:gd name="connsiteX3" fmla="*/ 0 w 21622"/>
              <a:gd name="connsiteY3" fmla="*/ 16751 h 22632"/>
              <a:gd name="connsiteX4" fmla="*/ 22 w 21622"/>
              <a:gd name="connsiteY4" fmla="*/ 0 h 22632"/>
              <a:gd name="connsiteX0" fmla="*/ 22 w 21622"/>
              <a:gd name="connsiteY0" fmla="*/ 0 h 20176"/>
              <a:gd name="connsiteX1" fmla="*/ 21622 w 21622"/>
              <a:gd name="connsiteY1" fmla="*/ 0 h 20176"/>
              <a:gd name="connsiteX2" fmla="*/ 21622 w 21622"/>
              <a:gd name="connsiteY2" fmla="*/ 17322 h 20176"/>
              <a:gd name="connsiteX3" fmla="*/ 0 w 21622"/>
              <a:gd name="connsiteY3" fmla="*/ 16751 h 20176"/>
              <a:gd name="connsiteX4" fmla="*/ 22 w 21622"/>
              <a:gd name="connsiteY4" fmla="*/ 0 h 20176"/>
              <a:gd name="connsiteX0" fmla="*/ 22 w 21622"/>
              <a:gd name="connsiteY0" fmla="*/ 0 h 21870"/>
              <a:gd name="connsiteX1" fmla="*/ 21622 w 21622"/>
              <a:gd name="connsiteY1" fmla="*/ 0 h 21870"/>
              <a:gd name="connsiteX2" fmla="*/ 21622 w 21622"/>
              <a:gd name="connsiteY2" fmla="*/ 17322 h 21870"/>
              <a:gd name="connsiteX3" fmla="*/ 0 w 21622"/>
              <a:gd name="connsiteY3" fmla="*/ 16751 h 21870"/>
              <a:gd name="connsiteX4" fmla="*/ 22 w 21622"/>
              <a:gd name="connsiteY4" fmla="*/ 0 h 21870"/>
              <a:gd name="connsiteX0" fmla="*/ 44 w 21644"/>
              <a:gd name="connsiteY0" fmla="*/ 0 h 22573"/>
              <a:gd name="connsiteX1" fmla="*/ 21644 w 21644"/>
              <a:gd name="connsiteY1" fmla="*/ 0 h 22573"/>
              <a:gd name="connsiteX2" fmla="*/ 21644 w 21644"/>
              <a:gd name="connsiteY2" fmla="*/ 17322 h 22573"/>
              <a:gd name="connsiteX3" fmla="*/ 0 w 21644"/>
              <a:gd name="connsiteY3" fmla="*/ 19514 h 22573"/>
              <a:gd name="connsiteX4" fmla="*/ 44 w 21644"/>
              <a:gd name="connsiteY4" fmla="*/ 0 h 22573"/>
              <a:gd name="connsiteX0" fmla="*/ 44 w 21644"/>
              <a:gd name="connsiteY0" fmla="*/ 0 h 21420"/>
              <a:gd name="connsiteX1" fmla="*/ 21644 w 21644"/>
              <a:gd name="connsiteY1" fmla="*/ 0 h 21420"/>
              <a:gd name="connsiteX2" fmla="*/ 21644 w 21644"/>
              <a:gd name="connsiteY2" fmla="*/ 17322 h 21420"/>
              <a:gd name="connsiteX3" fmla="*/ 0 w 21644"/>
              <a:gd name="connsiteY3" fmla="*/ 19514 h 21420"/>
              <a:gd name="connsiteX4" fmla="*/ 44 w 21644"/>
              <a:gd name="connsiteY4" fmla="*/ 0 h 21420"/>
              <a:gd name="connsiteX0" fmla="*/ 44 w 21644"/>
              <a:gd name="connsiteY0" fmla="*/ 0 h 22854"/>
              <a:gd name="connsiteX1" fmla="*/ 21644 w 21644"/>
              <a:gd name="connsiteY1" fmla="*/ 0 h 22854"/>
              <a:gd name="connsiteX2" fmla="*/ 21644 w 21644"/>
              <a:gd name="connsiteY2" fmla="*/ 17322 h 22854"/>
              <a:gd name="connsiteX3" fmla="*/ 0 w 21644"/>
              <a:gd name="connsiteY3" fmla="*/ 19514 h 22854"/>
              <a:gd name="connsiteX4" fmla="*/ 44 w 21644"/>
              <a:gd name="connsiteY4" fmla="*/ 0 h 22854"/>
              <a:gd name="connsiteX0" fmla="*/ 44 w 21644"/>
              <a:gd name="connsiteY0" fmla="*/ 0 h 22739"/>
              <a:gd name="connsiteX1" fmla="*/ 21644 w 21644"/>
              <a:gd name="connsiteY1" fmla="*/ 0 h 22739"/>
              <a:gd name="connsiteX2" fmla="*/ 21644 w 21644"/>
              <a:gd name="connsiteY2" fmla="*/ 17322 h 22739"/>
              <a:gd name="connsiteX3" fmla="*/ 0 w 21644"/>
              <a:gd name="connsiteY3" fmla="*/ 19514 h 22739"/>
              <a:gd name="connsiteX4" fmla="*/ 44 w 21644"/>
              <a:gd name="connsiteY4" fmla="*/ 0 h 22739"/>
              <a:gd name="connsiteX0" fmla="*/ 44 w 21644"/>
              <a:gd name="connsiteY0" fmla="*/ 0 h 22739"/>
              <a:gd name="connsiteX1" fmla="*/ 21644 w 21644"/>
              <a:gd name="connsiteY1" fmla="*/ 0 h 22739"/>
              <a:gd name="connsiteX2" fmla="*/ 21644 w 21644"/>
              <a:gd name="connsiteY2" fmla="*/ 17322 h 22739"/>
              <a:gd name="connsiteX3" fmla="*/ 0 w 21644"/>
              <a:gd name="connsiteY3" fmla="*/ 19514 h 22739"/>
              <a:gd name="connsiteX4" fmla="*/ 44 w 21644"/>
              <a:gd name="connsiteY4" fmla="*/ 0 h 2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" h="22739">
                <a:moveTo>
                  <a:pt x="44" y="0"/>
                </a:moveTo>
                <a:lnTo>
                  <a:pt x="21644" y="0"/>
                </a:lnTo>
                <a:lnTo>
                  <a:pt x="21644" y="17322"/>
                </a:lnTo>
                <a:cubicBezTo>
                  <a:pt x="14812" y="31532"/>
                  <a:pt x="10039" y="12474"/>
                  <a:pt x="0" y="19514"/>
                </a:cubicBezTo>
                <a:cubicBezTo>
                  <a:pt x="7" y="13930"/>
                  <a:pt x="37" y="5584"/>
                  <a:pt x="44" y="0"/>
                </a:cubicBezTo>
                <a:close/>
              </a:path>
            </a:pathLst>
          </a:custGeom>
          <a:solidFill>
            <a:srgbClr val="76DCEA">
              <a:alpha val="50000"/>
            </a:srgbClr>
          </a:solidFill>
          <a:ln>
            <a:solidFill>
              <a:srgbClr val="76DCE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8" name="流程图: 文档 4"/>
          <p:cNvSpPr/>
          <p:nvPr userDrawn="1"/>
        </p:nvSpPr>
        <p:spPr>
          <a:xfrm flipH="1" flipV="1">
            <a:off x="0" y="3865385"/>
            <a:ext cx="9144000" cy="130668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7000"/>
              <a:gd name="connsiteX1" fmla="*/ 21600 w 21600"/>
              <a:gd name="connsiteY1" fmla="*/ 0 h 27000"/>
              <a:gd name="connsiteX2" fmla="*/ 21600 w 21600"/>
              <a:gd name="connsiteY2" fmla="*/ 17322 h 27000"/>
              <a:gd name="connsiteX3" fmla="*/ 0 w 21600"/>
              <a:gd name="connsiteY3" fmla="*/ 20172 h 27000"/>
              <a:gd name="connsiteX4" fmla="*/ 0 w 21600"/>
              <a:gd name="connsiteY4" fmla="*/ 0 h 27000"/>
              <a:gd name="connsiteX0" fmla="*/ 0 w 21600"/>
              <a:gd name="connsiteY0" fmla="*/ 0 h 22413"/>
              <a:gd name="connsiteX1" fmla="*/ 21600 w 21600"/>
              <a:gd name="connsiteY1" fmla="*/ 0 h 22413"/>
              <a:gd name="connsiteX2" fmla="*/ 21600 w 21600"/>
              <a:gd name="connsiteY2" fmla="*/ 17322 h 22413"/>
              <a:gd name="connsiteX3" fmla="*/ 0 w 21600"/>
              <a:gd name="connsiteY3" fmla="*/ 13913 h 22413"/>
              <a:gd name="connsiteX4" fmla="*/ 0 w 21600"/>
              <a:gd name="connsiteY4" fmla="*/ 0 h 22413"/>
              <a:gd name="connsiteX0" fmla="*/ 0 w 21622"/>
              <a:gd name="connsiteY0" fmla="*/ 0 h 20944"/>
              <a:gd name="connsiteX1" fmla="*/ 21600 w 21622"/>
              <a:gd name="connsiteY1" fmla="*/ 0 h 20944"/>
              <a:gd name="connsiteX2" fmla="*/ 21622 w 21622"/>
              <a:gd name="connsiteY2" fmla="*/ 11979 h 20944"/>
              <a:gd name="connsiteX3" fmla="*/ 0 w 21622"/>
              <a:gd name="connsiteY3" fmla="*/ 13913 h 20944"/>
              <a:gd name="connsiteX4" fmla="*/ 0 w 21622"/>
              <a:gd name="connsiteY4" fmla="*/ 0 h 20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2" h="20944">
                <a:moveTo>
                  <a:pt x="0" y="0"/>
                </a:moveTo>
                <a:lnTo>
                  <a:pt x="21600" y="0"/>
                </a:lnTo>
                <a:cubicBezTo>
                  <a:pt x="21607" y="3993"/>
                  <a:pt x="21615" y="7986"/>
                  <a:pt x="21622" y="11979"/>
                </a:cubicBezTo>
                <a:cubicBezTo>
                  <a:pt x="10822" y="11979"/>
                  <a:pt x="10733" y="30793"/>
                  <a:pt x="0" y="13913"/>
                </a:cubicBezTo>
                <a:lnTo>
                  <a:pt x="0" y="0"/>
                </a:lnTo>
                <a:close/>
              </a:path>
            </a:pathLst>
          </a:custGeom>
          <a:solidFill>
            <a:srgbClr val="4DC7D7">
              <a:alpha val="50000"/>
            </a:srgbClr>
          </a:solidFill>
          <a:ln>
            <a:solidFill>
              <a:srgbClr val="4DC7D7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059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16"/>
          <p:cNvSpPr/>
          <p:nvPr userDrawn="1"/>
        </p:nvSpPr>
        <p:spPr>
          <a:xfrm flipH="1">
            <a:off x="-19050" y="2712290"/>
            <a:ext cx="4050835" cy="2443761"/>
          </a:xfrm>
          <a:custGeom>
            <a:avLst/>
            <a:gdLst/>
            <a:ahLst/>
            <a:cxnLst/>
            <a:rect l="l" t="t" r="r" b="b"/>
            <a:pathLst>
              <a:path w="4050835" h="2443761">
                <a:moveTo>
                  <a:pt x="4050835" y="0"/>
                </a:moveTo>
                <a:lnTo>
                  <a:pt x="4050835" y="2443761"/>
                </a:lnTo>
                <a:lnTo>
                  <a:pt x="0" y="2443761"/>
                </a:lnTo>
                <a:cubicBezTo>
                  <a:pt x="1808274" y="2320868"/>
                  <a:pt x="3338282" y="1352520"/>
                  <a:pt x="4050835" y="0"/>
                </a:cubicBezTo>
                <a:close/>
              </a:path>
            </a:pathLst>
          </a:custGeom>
          <a:solidFill>
            <a:srgbClr val="4DC7D7">
              <a:alpha val="50000"/>
            </a:srgbClr>
          </a:solidFill>
          <a:ln>
            <a:solidFill>
              <a:srgbClr val="76DC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16"/>
          <p:cNvSpPr/>
          <p:nvPr userDrawn="1"/>
        </p:nvSpPr>
        <p:spPr>
          <a:xfrm flipV="1">
            <a:off x="5112215" y="-28575"/>
            <a:ext cx="4050835" cy="2443761"/>
          </a:xfrm>
          <a:custGeom>
            <a:avLst/>
            <a:gdLst/>
            <a:ahLst/>
            <a:cxnLst/>
            <a:rect l="l" t="t" r="r" b="b"/>
            <a:pathLst>
              <a:path w="4050835" h="2443761">
                <a:moveTo>
                  <a:pt x="4050835" y="0"/>
                </a:moveTo>
                <a:lnTo>
                  <a:pt x="4050835" y="2443761"/>
                </a:lnTo>
                <a:lnTo>
                  <a:pt x="0" y="2443761"/>
                </a:lnTo>
                <a:cubicBezTo>
                  <a:pt x="1808274" y="2320868"/>
                  <a:pt x="3338282" y="1352520"/>
                  <a:pt x="4050835" y="0"/>
                </a:cubicBezTo>
                <a:close/>
              </a:path>
            </a:pathLst>
          </a:custGeom>
          <a:solidFill>
            <a:srgbClr val="4DC7D7">
              <a:alpha val="50000"/>
            </a:srgbClr>
          </a:solidFill>
          <a:ln>
            <a:solidFill>
              <a:srgbClr val="76DC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4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7050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201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170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140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4315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7599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32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8862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5030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79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F1A13-05CC-427B-AED5-A6FEF4A87E08}" type="datetimeFigureOut">
              <a:rPr lang="zh-TW" altLang="en-US" smtClean="0"/>
              <a:t>2021/10/13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E5875-FB87-4FDB-850B-8DA024394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81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microsoft.com/office/2007/relationships/media" Target="../media/media2.mp4"/><Relationship Id="rId7" Type="http://schemas.openxmlformats.org/officeDocument/2006/relationships/image" Target="../media/image15.png"/><Relationship Id="rId12" Type="http://schemas.microsoft.com/office/2007/relationships/diagramDrawing" Target="../diagrams/drawing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11" Type="http://schemas.openxmlformats.org/officeDocument/2006/relationships/diagramColors" Target="../diagrams/colors2.xml"/><Relationship Id="rId5" Type="http://schemas.openxmlformats.org/officeDocument/2006/relationships/slideLayout" Target="../slideLayouts/slideLayout1.xml"/><Relationship Id="rId10" Type="http://schemas.openxmlformats.org/officeDocument/2006/relationships/diagramQuickStyle" Target="../diagrams/quickStyle2.xml"/><Relationship Id="rId4" Type="http://schemas.openxmlformats.org/officeDocument/2006/relationships/video" Target="../media/media2.mp4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emf"/><Relationship Id="rId10" Type="http://schemas.openxmlformats.org/officeDocument/2006/relationships/image" Target="../media/image25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84" y="1000125"/>
            <a:ext cx="3105000" cy="3105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rgbClr val="09BFFF"/>
            </a:solidFill>
            <a:prstDash val="solid"/>
            <a:miter lim="800000"/>
          </a:ln>
          <a:effectLst/>
        </p:spPr>
      </p:pic>
      <p:sp>
        <p:nvSpPr>
          <p:cNvPr id="5" name="椭圆 4"/>
          <p:cNvSpPr/>
          <p:nvPr/>
        </p:nvSpPr>
        <p:spPr>
          <a:xfrm>
            <a:off x="6638926" y="2524125"/>
            <a:ext cx="552450" cy="552450"/>
          </a:xfrm>
          <a:prstGeom prst="ellipse">
            <a:avLst/>
          </a:prstGeom>
          <a:solidFill>
            <a:srgbClr val="92D05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591300" y="1190625"/>
            <a:ext cx="476250" cy="476250"/>
          </a:xfrm>
          <a:prstGeom prst="ellipse">
            <a:avLst/>
          </a:prstGeom>
          <a:solidFill>
            <a:srgbClr val="FB6589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238875" y="2009775"/>
            <a:ext cx="781050" cy="781050"/>
          </a:xfrm>
          <a:prstGeom prst="ellipse">
            <a:avLst/>
          </a:prstGeom>
          <a:solidFill>
            <a:srgbClr val="FFC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53100" y="895350"/>
            <a:ext cx="266700" cy="266700"/>
          </a:xfrm>
          <a:prstGeom prst="ellipse">
            <a:avLst/>
          </a:prstGeom>
          <a:solidFill>
            <a:schemeClr val="accent4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026184" y="1112625"/>
            <a:ext cx="2880000" cy="2880000"/>
          </a:xfrm>
          <a:prstGeom prst="ellipse">
            <a:avLst/>
          </a:prstGeom>
          <a:noFill/>
          <a:ln w="130175">
            <a:solidFill>
              <a:srgbClr val="4DC7D7">
                <a:alpha val="78000"/>
              </a:srgbClr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23528" y="2704274"/>
            <a:ext cx="8208912" cy="1201801"/>
            <a:chOff x="3211737" y="85725"/>
            <a:chExt cx="3008091" cy="1189673"/>
          </a:xfrm>
        </p:grpSpPr>
        <p:sp>
          <p:nvSpPr>
            <p:cNvPr id="14" name="圆角矩形 13"/>
            <p:cNvSpPr/>
            <p:nvPr/>
          </p:nvSpPr>
          <p:spPr>
            <a:xfrm rot="5400000">
              <a:off x="4320952" y="-623479"/>
              <a:ext cx="789662" cy="3008091"/>
            </a:xfrm>
            <a:prstGeom prst="roundRect">
              <a:avLst>
                <a:gd name="adj" fmla="val 10535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73025">
              <a:noFill/>
            </a:ln>
            <a:effectLst>
              <a:outerShdw blurRad="177800" dist="88900" dir="1800000" sx="99000" sy="99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 rot="16200000" flipV="1">
              <a:off x="4367690" y="-548168"/>
              <a:ext cx="694371" cy="2857504"/>
            </a:xfrm>
            <a:prstGeom prst="roundRect">
              <a:avLst>
                <a:gd name="adj" fmla="val 10535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730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 rot="5400000">
              <a:off x="5596752" y="356669"/>
              <a:ext cx="653308" cy="111420"/>
              <a:chOff x="4111386" y="2043778"/>
              <a:chExt cx="926499" cy="158012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4879875" y="2043778"/>
                <a:ext cx="158010" cy="158012"/>
                <a:chOff x="4486616" y="3001075"/>
                <a:chExt cx="274695" cy="274699"/>
              </a:xfrm>
            </p:grpSpPr>
            <p:sp>
              <p:nvSpPr>
                <p:cNvPr id="33" name="椭圆 32"/>
                <p:cNvSpPr/>
                <p:nvPr/>
              </p:nvSpPr>
              <p:spPr>
                <a:xfrm rot="16200000">
                  <a:off x="4486614" y="3001077"/>
                  <a:ext cx="274699" cy="274695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 rot="16200000">
                  <a:off x="4511585" y="3026055"/>
                  <a:ext cx="224753" cy="22475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4111386" y="2043778"/>
                <a:ext cx="158010" cy="158012"/>
                <a:chOff x="4486616" y="3001075"/>
                <a:chExt cx="274695" cy="274699"/>
              </a:xfrm>
            </p:grpSpPr>
            <p:sp>
              <p:nvSpPr>
                <p:cNvPr id="31" name="椭圆 30"/>
                <p:cNvSpPr/>
                <p:nvPr/>
              </p:nvSpPr>
              <p:spPr>
                <a:xfrm rot="16200000">
                  <a:off x="4486614" y="3001077"/>
                  <a:ext cx="274699" cy="274695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 rot="16200000">
                  <a:off x="4511585" y="3026055"/>
                  <a:ext cx="224753" cy="22475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" name="圆角矩形 28"/>
              <p:cNvSpPr/>
              <p:nvPr/>
            </p:nvSpPr>
            <p:spPr>
              <a:xfrm rot="16200000" flipH="1" flipV="1">
                <a:off x="4563173" y="1773812"/>
                <a:ext cx="22409" cy="74892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16200000" flipH="1" flipV="1">
                <a:off x="4563173" y="1728247"/>
                <a:ext cx="22409" cy="74892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 rot="5400000">
              <a:off x="3154162" y="356669"/>
              <a:ext cx="653308" cy="111420"/>
              <a:chOff x="4111386" y="2043778"/>
              <a:chExt cx="926499" cy="158012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4879875" y="2043778"/>
                <a:ext cx="158010" cy="158012"/>
                <a:chOff x="4486616" y="3001075"/>
                <a:chExt cx="274695" cy="274699"/>
              </a:xfrm>
            </p:grpSpPr>
            <p:sp>
              <p:nvSpPr>
                <p:cNvPr id="25" name="椭圆 24"/>
                <p:cNvSpPr/>
                <p:nvPr/>
              </p:nvSpPr>
              <p:spPr>
                <a:xfrm rot="16200000">
                  <a:off x="4486614" y="3001077"/>
                  <a:ext cx="274699" cy="274695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 rot="16200000">
                  <a:off x="4511585" y="3026055"/>
                  <a:ext cx="224753" cy="22475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4111386" y="2043778"/>
                <a:ext cx="158010" cy="158012"/>
                <a:chOff x="4486616" y="3001075"/>
                <a:chExt cx="274695" cy="274699"/>
              </a:xfrm>
            </p:grpSpPr>
            <p:sp>
              <p:nvSpPr>
                <p:cNvPr id="23" name="椭圆 22"/>
                <p:cNvSpPr/>
                <p:nvPr/>
              </p:nvSpPr>
              <p:spPr>
                <a:xfrm rot="16200000">
                  <a:off x="4486614" y="3001077"/>
                  <a:ext cx="274699" cy="274695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 rot="16200000">
                  <a:off x="4511585" y="3026055"/>
                  <a:ext cx="224753" cy="22475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1" name="圆角矩形 20"/>
              <p:cNvSpPr/>
              <p:nvPr/>
            </p:nvSpPr>
            <p:spPr>
              <a:xfrm rot="16200000" flipH="1" flipV="1">
                <a:off x="4563173" y="1773812"/>
                <a:ext cx="22409" cy="74892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 rot="16200000" flipH="1" flipV="1">
                <a:off x="4563173" y="1728247"/>
                <a:ext cx="22409" cy="74892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5" name="椭圆 34"/>
          <p:cNvSpPr/>
          <p:nvPr/>
        </p:nvSpPr>
        <p:spPr>
          <a:xfrm>
            <a:off x="2209486" y="1428750"/>
            <a:ext cx="571500" cy="571500"/>
          </a:xfrm>
          <a:prstGeom prst="ellipse">
            <a:avLst/>
          </a:prstGeom>
          <a:solidFill>
            <a:srgbClr val="4DC7D7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0" y="185122"/>
            <a:ext cx="796887" cy="8378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426416" y="3220131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 歡迎 吳思瑤委員</a:t>
            </a:r>
            <a:r>
              <a:rPr lang="en-US" altLang="zh-TW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.</a:t>
            </a:r>
            <a:r>
              <a:rPr lang="zh-TW" alt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林騰蛟次長</a:t>
            </a:r>
            <a:r>
              <a:rPr lang="en-US" altLang="zh-TW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.</a:t>
            </a:r>
            <a:r>
              <a:rPr lang="zh-TW" alt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貴賓</a:t>
            </a:r>
            <a:r>
              <a:rPr lang="en-US" altLang="zh-TW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.</a:t>
            </a:r>
            <a:r>
              <a:rPr lang="zh-TW" alt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長官蒞校指導</a:t>
            </a:r>
            <a:endParaRPr lang="zh-TW" alt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ea typeface="文鼎新藝體" panose="02010609010101010101" pitchFamily="49" charset="-120"/>
            </a:endParaRPr>
          </a:p>
        </p:txBody>
      </p:sp>
      <p:sp>
        <p:nvSpPr>
          <p:cNvPr id="40" name="矩形 39"/>
          <p:cNvSpPr/>
          <p:nvPr/>
        </p:nvSpPr>
        <p:spPr>
          <a:xfrm rot="2093412">
            <a:off x="2613668" y="741007"/>
            <a:ext cx="3762401" cy="3566234"/>
          </a:xfrm>
          <a:prstGeom prst="rect">
            <a:avLst/>
          </a:prstGeom>
        </p:spPr>
        <p:txBody>
          <a:bodyPr wrap="square">
            <a:prstTxWarp prst="textCircle">
              <a:avLst/>
            </a:prstTxWarp>
            <a:spAutoFit/>
          </a:bodyPr>
          <a:lstStyle/>
          <a:p>
            <a:pPr fontAlgn="base"/>
            <a:r>
              <a:rPr lang="zh-TW" altLang="zh-TW" sz="28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臺北市</a:t>
            </a:r>
            <a:r>
              <a:rPr lang="zh-TW" altLang="en-US" sz="28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石牌國中</a:t>
            </a:r>
            <a:r>
              <a:rPr lang="zh-TW" altLang="en-US" sz="2800" dirty="0">
                <a:ln w="18415" cmpd="sng">
                  <a:noFill/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足球場會</a:t>
            </a:r>
            <a:r>
              <a:rPr lang="zh-TW" altLang="en-US" sz="28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勘簡報</a:t>
            </a:r>
            <a:endParaRPr lang="zh-TW" altLang="zh-TW" sz="2800" dirty="0">
              <a:ln w="18415" cmpd="sng">
                <a:noFill/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latin typeface="華康中黑體" panose="020B0509000000000000" pitchFamily="49" charset="-120"/>
              <a:ea typeface="文鼎新藝體" panose="02010609010101010101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347864" y="4763366"/>
            <a:ext cx="1876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zh-TW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110</a:t>
            </a:r>
            <a:r>
              <a:rPr lang="zh-TW" altLang="en-US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年</a:t>
            </a:r>
            <a:r>
              <a:rPr lang="en-US" altLang="zh-TW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10</a:t>
            </a:r>
            <a:r>
              <a:rPr lang="zh-TW" altLang="en-US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月</a:t>
            </a:r>
            <a:r>
              <a:rPr lang="en-US" altLang="zh-TW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1</a:t>
            </a:r>
            <a:r>
              <a:rPr lang="en-US" altLang="zh-TW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4</a:t>
            </a:r>
            <a:r>
              <a:rPr lang="zh-TW" altLang="en-US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華康中黑體" panose="020B0509000000000000" pitchFamily="49" charset="-120"/>
                <a:ea typeface="文鼎新藝體" panose="02010609010101010101" pitchFamily="49" charset="-120"/>
                <a:cs typeface="華康中黑體" panose="020B0509000000000000" pitchFamily="49" charset="-120"/>
              </a:rPr>
              <a:t>日</a:t>
            </a:r>
            <a:endParaRPr lang="zh-TW" altLang="en-US" b="1" dirty="0">
              <a:ln w="12700">
                <a:solidFill>
                  <a:schemeClr val="tx1"/>
                </a:solidFill>
              </a:ln>
              <a:solidFill>
                <a:schemeClr val="bg1"/>
              </a:solidFill>
              <a:latin typeface="華康中黑體" panose="020B0509000000000000" pitchFamily="49" charset="-120"/>
              <a:ea typeface="文鼎新藝體" panose="02010609010101010101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240764" y="4105125"/>
            <a:ext cx="54443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spc="50" dirty="0" smtClean="0">
                <a:ln w="63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新特明體" panose="02020909000000000000" pitchFamily="49" charset="-120"/>
                <a:ea typeface="金梅毛行書" panose="02010609000101010101" pitchFamily="49" charset="-120"/>
              </a:rPr>
              <a:t>報告人：黃 桐 良</a:t>
            </a:r>
            <a:endParaRPr lang="zh-TW" altLang="en-US" sz="4000" b="1" spc="50" dirty="0">
              <a:ln w="63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新特明體" panose="02020909000000000000" pitchFamily="49" charset="-120"/>
              <a:ea typeface="金梅毛行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006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6"/>
          <p:cNvSpPr/>
          <p:nvPr/>
        </p:nvSpPr>
        <p:spPr>
          <a:xfrm flipH="1">
            <a:off x="-19050" y="2712290"/>
            <a:ext cx="4050835" cy="2443761"/>
          </a:xfrm>
          <a:custGeom>
            <a:avLst/>
            <a:gdLst/>
            <a:ahLst/>
            <a:cxnLst/>
            <a:rect l="l" t="t" r="r" b="b"/>
            <a:pathLst>
              <a:path w="4050835" h="2443761">
                <a:moveTo>
                  <a:pt x="4050835" y="0"/>
                </a:moveTo>
                <a:lnTo>
                  <a:pt x="4050835" y="2443761"/>
                </a:lnTo>
                <a:lnTo>
                  <a:pt x="0" y="2443761"/>
                </a:lnTo>
                <a:cubicBezTo>
                  <a:pt x="1808274" y="2320868"/>
                  <a:pt x="3338282" y="1352520"/>
                  <a:pt x="4050835" y="0"/>
                </a:cubicBezTo>
                <a:close/>
              </a:path>
            </a:pathLst>
          </a:custGeom>
          <a:solidFill>
            <a:srgbClr val="4DC7D7">
              <a:alpha val="50000"/>
            </a:srgbClr>
          </a:solidFill>
          <a:ln>
            <a:solidFill>
              <a:srgbClr val="76DC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880752" y="771550"/>
            <a:ext cx="2592288" cy="3466525"/>
          </a:xfrm>
          <a:prstGeom prst="rect">
            <a:avLst/>
          </a:prstGeom>
          <a:noFill/>
        </p:spPr>
        <p:txBody>
          <a:bodyPr wrap="square" lIns="80201" tIns="40100" rIns="80201" bIns="40100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4000" dirty="0" smtClean="0">
                <a:solidFill>
                  <a:schemeClr val="accent4">
                    <a:lumMod val="75000"/>
                  </a:schemeClr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石中簡介</a:t>
            </a:r>
            <a:endParaRPr lang="en-US" altLang="zh-TW" sz="4000" dirty="0" smtClean="0">
              <a:solidFill>
                <a:schemeClr val="accent4">
                  <a:lumMod val="75000"/>
                </a:schemeClr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4000" dirty="0" smtClean="0">
                <a:solidFill>
                  <a:srgbClr val="00206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運動設施</a:t>
            </a:r>
            <a:endParaRPr lang="en-US" altLang="zh-TW" sz="4000" dirty="0" smtClean="0">
              <a:solidFill>
                <a:srgbClr val="00206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4000" dirty="0" smtClean="0">
                <a:solidFill>
                  <a:srgbClr val="FFC00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操場功能</a:t>
            </a:r>
            <a:endParaRPr lang="en-US" altLang="zh-TW" sz="4000" dirty="0" smtClean="0">
              <a:solidFill>
                <a:srgbClr val="FFC00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4000" dirty="0">
                <a:solidFill>
                  <a:srgbClr val="92D05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共同</a:t>
            </a:r>
            <a:r>
              <a:rPr lang="zh-TW" altLang="en-US" sz="4000" dirty="0" smtClean="0">
                <a:solidFill>
                  <a:srgbClr val="92D05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目標</a:t>
            </a:r>
            <a:endParaRPr lang="en-US" altLang="zh-TW" sz="4000" dirty="0" smtClean="0">
              <a:solidFill>
                <a:srgbClr val="92D05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4000" dirty="0" smtClean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預估經費</a:t>
            </a:r>
            <a:endParaRPr lang="en-US" altLang="zh-TW" sz="4000" dirty="0" smtClean="0">
              <a:solidFill>
                <a:srgbClr val="00B0F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931393" y="866631"/>
            <a:ext cx="849380" cy="540060"/>
          </a:xfrm>
          <a:prstGeom prst="homePlate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1</a:t>
            </a:r>
            <a:endParaRPr lang="zh-TW" altLang="en-US" sz="4000" dirty="0"/>
          </a:p>
        </p:txBody>
      </p:sp>
      <p:sp>
        <p:nvSpPr>
          <p:cNvPr id="6" name="文本框 31"/>
          <p:cNvSpPr txBox="1"/>
          <p:nvPr/>
        </p:nvSpPr>
        <p:spPr>
          <a:xfrm>
            <a:off x="952886" y="1820737"/>
            <a:ext cx="2106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doni MT Black" panose="02070A03080606020203" pitchFamily="18" charset="0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CONTENTS</a:t>
            </a:r>
            <a:endParaRPr lang="zh-CN" altLang="en-US" b="1" i="1" dirty="0">
              <a:solidFill>
                <a:schemeClr val="tx1">
                  <a:lumMod val="75000"/>
                  <a:lumOff val="25000"/>
                </a:schemeClr>
              </a:solidFill>
              <a:latin typeface="Bodoni MT Black" panose="02070A03080606020203" pitchFamily="18" charset="0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7" name="文本框 32"/>
          <p:cNvSpPr txBox="1"/>
          <p:nvPr/>
        </p:nvSpPr>
        <p:spPr>
          <a:xfrm>
            <a:off x="964168" y="1222470"/>
            <a:ext cx="1501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文鼎新藝體" panose="02010609010101010101" pitchFamily="49" charset="-120"/>
                <a:cs typeface="阿里巴巴普惠体 B" panose="00020600040101010101" pitchFamily="18" charset="-122"/>
              </a:rPr>
              <a:t>大綱</a:t>
            </a:r>
            <a:endParaRPr lang="zh-CN" altLang="en-US" sz="4000" i="1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2" name="五邊形 11"/>
          <p:cNvSpPr/>
          <p:nvPr/>
        </p:nvSpPr>
        <p:spPr>
          <a:xfrm>
            <a:off x="2910855" y="1550707"/>
            <a:ext cx="849380" cy="540060"/>
          </a:xfrm>
          <a:prstGeom prst="homePlate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2</a:t>
            </a:r>
            <a:endParaRPr lang="zh-TW" altLang="en-US" sz="4000" dirty="0"/>
          </a:p>
        </p:txBody>
      </p:sp>
      <p:sp>
        <p:nvSpPr>
          <p:cNvPr id="13" name="五邊形 12"/>
          <p:cNvSpPr/>
          <p:nvPr/>
        </p:nvSpPr>
        <p:spPr>
          <a:xfrm>
            <a:off x="2893178" y="2231346"/>
            <a:ext cx="849380" cy="540060"/>
          </a:xfrm>
          <a:prstGeom prst="homePlat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3</a:t>
            </a:r>
            <a:endParaRPr lang="zh-TW" altLang="en-US" sz="4000" dirty="0"/>
          </a:p>
        </p:txBody>
      </p:sp>
      <p:sp>
        <p:nvSpPr>
          <p:cNvPr id="14" name="五邊形 13"/>
          <p:cNvSpPr/>
          <p:nvPr/>
        </p:nvSpPr>
        <p:spPr>
          <a:xfrm>
            <a:off x="2872640" y="2918859"/>
            <a:ext cx="849380" cy="540060"/>
          </a:xfrm>
          <a:prstGeom prst="homePlat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4</a:t>
            </a:r>
            <a:endParaRPr lang="zh-TW" altLang="en-US" sz="4000" dirty="0"/>
          </a:p>
        </p:txBody>
      </p:sp>
      <p:sp>
        <p:nvSpPr>
          <p:cNvPr id="15" name="五邊形 14"/>
          <p:cNvSpPr/>
          <p:nvPr/>
        </p:nvSpPr>
        <p:spPr>
          <a:xfrm>
            <a:off x="2884869" y="3602935"/>
            <a:ext cx="849380" cy="540060"/>
          </a:xfrm>
          <a:prstGeom prst="homePlate">
            <a:avLst/>
          </a:prstGeom>
          <a:solidFill>
            <a:srgbClr val="09BF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5</a:t>
            </a:r>
            <a:endParaRPr lang="zh-TW" altLang="en-US" sz="4000" dirty="0"/>
          </a:p>
        </p:txBody>
      </p:sp>
      <p:sp>
        <p:nvSpPr>
          <p:cNvPr id="17" name="矩形 16"/>
          <p:cNvSpPr/>
          <p:nvPr/>
        </p:nvSpPr>
        <p:spPr>
          <a:xfrm flipV="1">
            <a:off x="5112215" y="-28575"/>
            <a:ext cx="4050835" cy="2443761"/>
          </a:xfrm>
          <a:custGeom>
            <a:avLst/>
            <a:gdLst/>
            <a:ahLst/>
            <a:cxnLst/>
            <a:rect l="l" t="t" r="r" b="b"/>
            <a:pathLst>
              <a:path w="4050835" h="2443761">
                <a:moveTo>
                  <a:pt x="4050835" y="0"/>
                </a:moveTo>
                <a:lnTo>
                  <a:pt x="4050835" y="2443761"/>
                </a:lnTo>
                <a:lnTo>
                  <a:pt x="0" y="2443761"/>
                </a:lnTo>
                <a:cubicBezTo>
                  <a:pt x="1808274" y="2320868"/>
                  <a:pt x="3338282" y="1352520"/>
                  <a:pt x="4050835" y="0"/>
                </a:cubicBezTo>
                <a:close/>
              </a:path>
            </a:pathLst>
          </a:custGeom>
          <a:solidFill>
            <a:srgbClr val="4DC7D7">
              <a:alpha val="50000"/>
            </a:srgbClr>
          </a:solidFill>
          <a:ln>
            <a:solidFill>
              <a:srgbClr val="76DC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57"/>
          <p:cNvCxnSpPr/>
          <p:nvPr/>
        </p:nvCxnSpPr>
        <p:spPr>
          <a:xfrm>
            <a:off x="1801550" y="2234783"/>
            <a:ext cx="0" cy="2199361"/>
          </a:xfrm>
          <a:prstGeom prst="line">
            <a:avLst/>
          </a:prstGeom>
          <a:ln w="19050">
            <a:solidFill>
              <a:srgbClr val="4DC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9"/>
          <p:cNvCxnSpPr/>
          <p:nvPr/>
        </p:nvCxnSpPr>
        <p:spPr>
          <a:xfrm>
            <a:off x="1801550" y="4454310"/>
            <a:ext cx="5700581" cy="0"/>
          </a:xfrm>
          <a:prstGeom prst="line">
            <a:avLst/>
          </a:prstGeom>
          <a:ln w="15875">
            <a:solidFill>
              <a:srgbClr val="4DC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43"/>
          <p:cNvSpPr/>
          <p:nvPr/>
        </p:nvSpPr>
        <p:spPr>
          <a:xfrm>
            <a:off x="7205068" y="3373530"/>
            <a:ext cx="1656184" cy="1646492"/>
          </a:xfrm>
          <a:prstGeom prst="ellipse">
            <a:avLst/>
          </a:prstGeom>
          <a:noFill/>
          <a:ln>
            <a:solidFill>
              <a:srgbClr val="2EB9C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42"/>
          <p:cNvSpPr/>
          <p:nvPr/>
        </p:nvSpPr>
        <p:spPr>
          <a:xfrm>
            <a:off x="7283429" y="3470937"/>
            <a:ext cx="1500903" cy="1492120"/>
          </a:xfrm>
          <a:custGeom>
            <a:avLst/>
            <a:gdLst/>
            <a:ahLst/>
            <a:cxnLst/>
            <a:rect l="l" t="t" r="r" b="b"/>
            <a:pathLst>
              <a:path w="2088232" h="2088232">
                <a:moveTo>
                  <a:pt x="1044116" y="121762"/>
                </a:moveTo>
                <a:cubicBezTo>
                  <a:pt x="534714" y="121762"/>
                  <a:pt x="121762" y="534714"/>
                  <a:pt x="121762" y="1044116"/>
                </a:cubicBezTo>
                <a:cubicBezTo>
                  <a:pt x="121762" y="1553518"/>
                  <a:pt x="534714" y="1966470"/>
                  <a:pt x="1044116" y="1966470"/>
                </a:cubicBezTo>
                <a:cubicBezTo>
                  <a:pt x="1553518" y="1966470"/>
                  <a:pt x="1966470" y="1553518"/>
                  <a:pt x="1966470" y="1044116"/>
                </a:cubicBezTo>
                <a:cubicBezTo>
                  <a:pt x="1966470" y="534714"/>
                  <a:pt x="1553518" y="121762"/>
                  <a:pt x="1044116" y="121762"/>
                </a:cubicBezTo>
                <a:close/>
                <a:moveTo>
                  <a:pt x="1044116" y="0"/>
                </a:moveTo>
                <a:cubicBezTo>
                  <a:pt x="1620765" y="0"/>
                  <a:pt x="2088232" y="467467"/>
                  <a:pt x="2088232" y="1044116"/>
                </a:cubicBezTo>
                <a:cubicBezTo>
                  <a:pt x="2088232" y="1620765"/>
                  <a:pt x="1620765" y="2088232"/>
                  <a:pt x="1044116" y="2088232"/>
                </a:cubicBezTo>
                <a:cubicBezTo>
                  <a:pt x="467467" y="2088232"/>
                  <a:pt x="0" y="1620765"/>
                  <a:pt x="0" y="1044116"/>
                </a:cubicBezTo>
                <a:cubicBezTo>
                  <a:pt x="0" y="467467"/>
                  <a:pt x="467467" y="0"/>
                  <a:pt x="1044116" y="0"/>
                </a:cubicBezTo>
                <a:close/>
              </a:path>
            </a:pathLst>
          </a:custGeom>
          <a:solidFill>
            <a:srgbClr val="09B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圖片 21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7321659" y="3509660"/>
            <a:ext cx="1423002" cy="1414674"/>
          </a:xfrm>
          <a:prstGeom prst="ellipse">
            <a:avLst/>
          </a:prstGeom>
        </p:spPr>
      </p:pic>
      <p:cxnSp>
        <p:nvCxnSpPr>
          <p:cNvPr id="25" name="直接连接符 11"/>
          <p:cNvCxnSpPr/>
          <p:nvPr/>
        </p:nvCxnSpPr>
        <p:spPr>
          <a:xfrm flipH="1">
            <a:off x="-19050" y="803544"/>
            <a:ext cx="1689810" cy="0"/>
          </a:xfrm>
          <a:prstGeom prst="line">
            <a:avLst/>
          </a:prstGeom>
          <a:ln w="19050">
            <a:solidFill>
              <a:srgbClr val="2EB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43"/>
          <p:cNvSpPr/>
          <p:nvPr/>
        </p:nvSpPr>
        <p:spPr>
          <a:xfrm>
            <a:off x="1385696" y="317359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rgbClr val="2EB9C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252" y="384618"/>
            <a:ext cx="796887" cy="8378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08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肘形接點 24"/>
          <p:cNvCxnSpPr/>
          <p:nvPr/>
        </p:nvCxnSpPr>
        <p:spPr>
          <a:xfrm>
            <a:off x="3210958" y="3254052"/>
            <a:ext cx="5053900" cy="1247563"/>
          </a:xfrm>
          <a:prstGeom prst="bentConnector3">
            <a:avLst>
              <a:gd name="adj1" fmla="val 80029"/>
            </a:avLst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57"/>
          <p:cNvCxnSpPr/>
          <p:nvPr/>
        </p:nvCxnSpPr>
        <p:spPr>
          <a:xfrm>
            <a:off x="899592" y="0"/>
            <a:ext cx="0" cy="3507854"/>
          </a:xfrm>
          <a:prstGeom prst="line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4154848" y="2290520"/>
            <a:ext cx="3166120" cy="110251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zh-TW" altLang="en-US" sz="4800" dirty="0">
                <a:solidFill>
                  <a:schemeClr val="accent4">
                    <a:lumMod val="75000"/>
                  </a:schemeClr>
                </a:solidFill>
                <a:latin typeface="華康超黑體" panose="020B0C09000000000000" pitchFamily="49" charset="-120"/>
                <a:ea typeface="文鼎新藝體" panose="02010609010101010101" pitchFamily="49" charset="-120"/>
              </a:rPr>
              <a:t>石中簡介</a:t>
            </a:r>
            <a:endParaRPr lang="en-US" altLang="zh-TW" sz="4800" dirty="0">
              <a:solidFill>
                <a:schemeClr val="accent4">
                  <a:lumMod val="75000"/>
                </a:schemeClr>
              </a:solidFill>
              <a:latin typeface="華康超黑體" panose="020B0C09000000000000" pitchFamily="49" charset="-120"/>
              <a:ea typeface="文鼎新藝體" panose="02010609010101010101" pitchFamily="49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subTitle" idx="1"/>
          </p:nvPr>
        </p:nvSpPr>
        <p:spPr>
          <a:xfrm>
            <a:off x="1874322" y="2326797"/>
            <a:ext cx="6400800" cy="131445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華康新特圓體" panose="020F0909000000000000" pitchFamily="49" charset="-120"/>
                <a:ea typeface="華康新特圓體" panose="020F0909000000000000" pitchFamily="49" charset="-120"/>
                <a:cs typeface="+mj-cs"/>
              </a:rPr>
              <a:t>      </a:t>
            </a:r>
            <a:endParaRPr lang="zh-TW" altLang="en-US" sz="4400" dirty="0">
              <a:solidFill>
                <a:schemeClr val="accent2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pic>
        <p:nvPicPr>
          <p:cNvPr id="4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63" y="1724022"/>
            <a:ext cx="2520000" cy="2520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</p:pic>
      <p:sp>
        <p:nvSpPr>
          <p:cNvPr id="7" name="五邊形 6"/>
          <p:cNvSpPr/>
          <p:nvPr/>
        </p:nvSpPr>
        <p:spPr>
          <a:xfrm>
            <a:off x="3377368" y="2499742"/>
            <a:ext cx="978607" cy="684076"/>
          </a:xfrm>
          <a:prstGeom prst="homePlate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椭圆 43"/>
          <p:cNvSpPr/>
          <p:nvPr/>
        </p:nvSpPr>
        <p:spPr>
          <a:xfrm>
            <a:off x="8250538" y="4140275"/>
            <a:ext cx="714883" cy="715331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096" y="4207535"/>
            <a:ext cx="591317" cy="621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2319" y="4551447"/>
            <a:ext cx="24468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TW" altLang="en-US" dirty="0">
                <a:ln w="6350" cmpd="sng">
                  <a:noFill/>
                  <a:prstDash val="solid"/>
                  <a:miter lim="800000"/>
                </a:ln>
                <a:solidFill>
                  <a:schemeClr val="bg1"/>
                </a:solidFill>
                <a:ea typeface="文鼎新藝體" panose="02010609010101010101" pitchFamily="49" charset="-120"/>
              </a:rPr>
              <a:t>臺北市立石牌國民中學</a:t>
            </a:r>
          </a:p>
        </p:txBody>
      </p:sp>
      <p:sp>
        <p:nvSpPr>
          <p:cNvPr id="15" name="矩形 14"/>
          <p:cNvSpPr/>
          <p:nvPr/>
        </p:nvSpPr>
        <p:spPr>
          <a:xfrm>
            <a:off x="496843" y="4829248"/>
            <a:ext cx="2877775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Taipei Municipal Shi-</a:t>
            </a:r>
            <a:r>
              <a:rPr lang="en-US" altLang="zh-TW" sz="12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Pai</a:t>
            </a:r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Junior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192913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標題 21">
            <a:extLst>
              <a:ext uri="{FF2B5EF4-FFF2-40B4-BE49-F238E27FC236}">
                <a16:creationId xmlns:a16="http://schemas.microsoft.com/office/drawing/2014/main" id="{BA160141-042F-4099-856C-C1D62E0FF551}"/>
              </a:ext>
            </a:extLst>
          </p:cNvPr>
          <p:cNvSpPr txBox="1">
            <a:spLocks/>
          </p:cNvSpPr>
          <p:nvPr/>
        </p:nvSpPr>
        <p:spPr bwMode="auto">
          <a:xfrm>
            <a:off x="6337496" y="250777"/>
            <a:ext cx="2727585" cy="4326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70954" tIns="35477" rIns="70954" bIns="35477" numCol="1" rtlCol="0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5pPr>
            <a:lvl6pPr marL="521528" algn="ctr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6pPr>
            <a:lvl7pPr marL="1043056" algn="ctr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7pPr>
            <a:lvl8pPr marL="1564584" algn="ctr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8pPr>
            <a:lvl9pPr marL="2086112" algn="ctr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9pPr>
          </a:lstStyle>
          <a:p>
            <a:pPr indent="228600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endParaRPr lang="en-US" altLang="zh-TW" sz="1200" dirty="0" smtClean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  <a:p>
            <a:pPr indent="228600" algn="l"/>
            <a:r>
              <a:rPr lang="zh-TW" altLang="en-US" sz="1600" dirty="0" smtClean="0">
                <a:solidFill>
                  <a:srgbClr val="00B0F0"/>
                </a:solidFill>
                <a:latin typeface="Heiti SC Medium" pitchFamily="2" charset="-128"/>
                <a:ea typeface="Heiti SC Medium" pitchFamily="2" charset="-128"/>
              </a:rPr>
              <a:t>活力</a:t>
            </a:r>
            <a:r>
              <a:rPr lang="zh-TW" altLang="en-US" sz="1600" dirty="0">
                <a:solidFill>
                  <a:srgbClr val="00B0F0"/>
                </a:solidFill>
                <a:latin typeface="Heiti SC Medium" pitchFamily="2" charset="-128"/>
                <a:ea typeface="Heiti SC Medium" pitchFamily="2" charset="-128"/>
              </a:rPr>
              <a:t>、多元、創新、卓越</a:t>
            </a:r>
            <a:endParaRPr lang="en-US" altLang="zh-TW" sz="1600" dirty="0">
              <a:solidFill>
                <a:srgbClr val="00B0F0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27" name="Shape 281"/>
          <p:cNvSpPr/>
          <p:nvPr/>
        </p:nvSpPr>
        <p:spPr>
          <a:xfrm>
            <a:off x="3797027" y="1018814"/>
            <a:ext cx="48027" cy="486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5593" tIns="32788" rIns="65593" bIns="32788" anchor="t" anchorCtr="0">
            <a:noAutofit/>
          </a:bodyPr>
          <a:lstStyle/>
          <a:p>
            <a:pPr algn="just">
              <a:lnSpc>
                <a:spcPct val="120000"/>
              </a:lnSpc>
            </a:pPr>
            <a:endParaRPr sz="70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sp>
        <p:nvSpPr>
          <p:cNvPr id="28" name="Shape 282"/>
          <p:cNvSpPr/>
          <p:nvPr/>
        </p:nvSpPr>
        <p:spPr>
          <a:xfrm>
            <a:off x="3893870" y="1018814"/>
            <a:ext cx="48027" cy="486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5593" tIns="32788" rIns="65593" bIns="32788" anchor="t" anchorCtr="0">
            <a:noAutofit/>
          </a:bodyPr>
          <a:lstStyle/>
          <a:p>
            <a:pPr algn="just">
              <a:lnSpc>
                <a:spcPct val="120000"/>
              </a:lnSpc>
            </a:pPr>
            <a:endParaRPr sz="70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sp>
        <p:nvSpPr>
          <p:cNvPr id="36" name="Shape 290"/>
          <p:cNvSpPr/>
          <p:nvPr/>
        </p:nvSpPr>
        <p:spPr>
          <a:xfrm>
            <a:off x="3345882" y="941153"/>
            <a:ext cx="2362" cy="0"/>
          </a:xfrm>
          <a:custGeom>
            <a:avLst/>
            <a:gdLst/>
            <a:ahLst/>
            <a:cxnLst/>
            <a:rect l="0" t="0" r="0" b="0"/>
            <a:pathLst>
              <a:path w="1" h="120000" extrusionOk="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5593" tIns="32788" rIns="65593" bIns="32788" anchor="t" anchorCtr="0">
            <a:noAutofit/>
          </a:bodyPr>
          <a:lstStyle/>
          <a:p>
            <a:pPr algn="just">
              <a:lnSpc>
                <a:spcPct val="120000"/>
              </a:lnSpc>
            </a:pPr>
            <a:endParaRPr sz="70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grpSp>
        <p:nvGrpSpPr>
          <p:cNvPr id="83" name="群組 82"/>
          <p:cNvGrpSpPr/>
          <p:nvPr/>
        </p:nvGrpSpPr>
        <p:grpSpPr>
          <a:xfrm>
            <a:off x="2102872" y="-77347"/>
            <a:ext cx="1433810" cy="1495871"/>
            <a:chOff x="1963137" y="1377536"/>
            <a:chExt cx="2107789" cy="2199022"/>
          </a:xfrm>
        </p:grpSpPr>
        <p:sp>
          <p:nvSpPr>
            <p:cNvPr id="22" name="Shape 276"/>
            <p:cNvSpPr/>
            <p:nvPr/>
          </p:nvSpPr>
          <p:spPr>
            <a:xfrm rot="20694885">
              <a:off x="1963137" y="1377536"/>
              <a:ext cx="2082607" cy="2199022"/>
            </a:xfrm>
            <a:custGeom>
              <a:avLst/>
              <a:gdLst/>
              <a:ahLst/>
              <a:cxnLst/>
              <a:rect l="0" t="0" r="0" b="0"/>
              <a:pathLst>
                <a:path w="494" h="553" extrusionOk="0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45" name="Shape 299"/>
            <p:cNvSpPr/>
            <p:nvPr/>
          </p:nvSpPr>
          <p:spPr>
            <a:xfrm>
              <a:off x="2438977" y="1771218"/>
              <a:ext cx="434566" cy="382586"/>
            </a:xfrm>
            <a:custGeom>
              <a:avLst/>
              <a:gdLst/>
              <a:ahLst/>
              <a:cxnLst/>
              <a:rect l="0" t="0" r="0" b="0"/>
              <a:pathLst>
                <a:path w="246" h="222" extrusionOk="0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023711" y="2106851"/>
              <a:ext cx="2047215" cy="85965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r>
                <a:rPr lang="zh-TW" altLang="en-US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教師平均</a:t>
              </a:r>
              <a:r>
                <a:rPr lang="en-US" altLang="zh-TW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42</a:t>
              </a:r>
              <a:r>
                <a:rPr lang="zh-TW" altLang="en-US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歲</a:t>
              </a:r>
              <a:endParaRPr lang="en-US" altLang="zh-TW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algn="ctr"/>
              <a:r>
                <a:rPr lang="zh-TW" altLang="en-US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碩博士</a:t>
              </a:r>
              <a:r>
                <a:rPr lang="en-US" altLang="zh-TW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62%</a:t>
              </a:r>
              <a:endParaRPr lang="en-US" altLang="zh-CN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grpSp>
        <p:nvGrpSpPr>
          <p:cNvPr id="81" name="群組 80"/>
          <p:cNvGrpSpPr/>
          <p:nvPr/>
        </p:nvGrpSpPr>
        <p:grpSpPr>
          <a:xfrm rot="20447048">
            <a:off x="905470" y="758214"/>
            <a:ext cx="1322327" cy="1538932"/>
            <a:chOff x="219827" y="1402748"/>
            <a:chExt cx="1943902" cy="2262325"/>
          </a:xfrm>
        </p:grpSpPr>
        <p:sp>
          <p:nvSpPr>
            <p:cNvPr id="18" name="Shape 272"/>
            <p:cNvSpPr/>
            <p:nvPr/>
          </p:nvSpPr>
          <p:spPr>
            <a:xfrm rot="19544919">
              <a:off x="219827" y="1402748"/>
              <a:ext cx="1943902" cy="2262325"/>
            </a:xfrm>
            <a:custGeom>
              <a:avLst/>
              <a:gdLst/>
              <a:ahLst/>
              <a:cxnLst/>
              <a:rect l="0" t="0" r="0" b="0"/>
              <a:pathLst>
                <a:path w="347" h="393" extrusionOk="0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rgbClr val="C00000"/>
            </a:soli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24" name="Shape 278"/>
            <p:cNvSpPr/>
            <p:nvPr/>
          </p:nvSpPr>
          <p:spPr>
            <a:xfrm>
              <a:off x="736996" y="1677968"/>
              <a:ext cx="559039" cy="452051"/>
            </a:xfrm>
            <a:custGeom>
              <a:avLst/>
              <a:gdLst/>
              <a:ahLst/>
              <a:cxnLst/>
              <a:rect l="0" t="0" r="0" b="0"/>
              <a:pathLst>
                <a:path w="204" h="166" extrusionOk="0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rot="1152952">
              <a:off x="274979" y="2284256"/>
              <a:ext cx="1478006" cy="8596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教職員工</a:t>
              </a:r>
              <a:endParaRPr lang="en-US" altLang="zh-TW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algn="ctr"/>
              <a:r>
                <a:rPr lang="en-US" altLang="zh-TW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240</a:t>
              </a:r>
              <a:r>
                <a:rPr lang="zh-TW" altLang="en-US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人</a:t>
              </a:r>
              <a:endPara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4" name="群組 83"/>
          <p:cNvGrpSpPr/>
          <p:nvPr/>
        </p:nvGrpSpPr>
        <p:grpSpPr>
          <a:xfrm>
            <a:off x="4085923" y="3609503"/>
            <a:ext cx="1524945" cy="1317980"/>
            <a:chOff x="4563654" y="4831131"/>
            <a:chExt cx="2154617" cy="2208942"/>
          </a:xfrm>
        </p:grpSpPr>
        <p:sp>
          <p:nvSpPr>
            <p:cNvPr id="17" name="Shape 271"/>
            <p:cNvSpPr/>
            <p:nvPr/>
          </p:nvSpPr>
          <p:spPr>
            <a:xfrm rot="4594128">
              <a:off x="4536492" y="4858293"/>
              <a:ext cx="2208942" cy="2154617"/>
            </a:xfrm>
            <a:custGeom>
              <a:avLst/>
              <a:gdLst/>
              <a:ahLst/>
              <a:cxnLst/>
              <a:rect l="0" t="0" r="0" b="0"/>
              <a:pathLst>
                <a:path w="496" h="479" extrusionOk="0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42" name="Shape 296"/>
            <p:cNvSpPr/>
            <p:nvPr/>
          </p:nvSpPr>
          <p:spPr>
            <a:xfrm>
              <a:off x="4945921" y="5402413"/>
              <a:ext cx="572930" cy="553531"/>
            </a:xfrm>
            <a:custGeom>
              <a:avLst/>
              <a:gdLst/>
              <a:ahLst/>
              <a:cxnLst/>
              <a:rect l="0" t="0" r="0" b="0"/>
              <a:pathLst>
                <a:path w="209" h="203" extrusionOk="0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43" name="Shape 297"/>
            <p:cNvSpPr/>
            <p:nvPr/>
          </p:nvSpPr>
          <p:spPr>
            <a:xfrm>
              <a:off x="5450563" y="5478526"/>
              <a:ext cx="369223" cy="475114"/>
            </a:xfrm>
            <a:custGeom>
              <a:avLst/>
              <a:gdLst/>
              <a:ahLst/>
              <a:cxnLst/>
              <a:rect l="0" t="0" r="0" b="0"/>
              <a:pathLst>
                <a:path w="135" h="174" extrusionOk="0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806246" y="5919777"/>
              <a:ext cx="1637225" cy="9800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學生班級數</a:t>
              </a:r>
              <a:r>
                <a:rPr lang="en-US" altLang="zh-TW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82</a:t>
              </a:r>
              <a:r>
                <a:rPr lang="zh-TW" alt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＋</a:t>
              </a:r>
              <a:r>
                <a:rPr lang="en-US" altLang="zh-TW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zh-TW" alt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班</a:t>
              </a:r>
              <a:endPara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7" name="群組 86"/>
          <p:cNvGrpSpPr/>
          <p:nvPr/>
        </p:nvGrpSpPr>
        <p:grpSpPr>
          <a:xfrm>
            <a:off x="4580579" y="1013193"/>
            <a:ext cx="1516932" cy="1604929"/>
            <a:chOff x="4847993" y="2534306"/>
            <a:chExt cx="2229986" cy="2359345"/>
          </a:xfrm>
        </p:grpSpPr>
        <p:sp>
          <p:nvSpPr>
            <p:cNvPr id="14" name="Shape 268"/>
            <p:cNvSpPr/>
            <p:nvPr/>
          </p:nvSpPr>
          <p:spPr>
            <a:xfrm rot="2190525">
              <a:off x="4847993" y="2534306"/>
              <a:ext cx="2161965" cy="2223915"/>
            </a:xfrm>
            <a:custGeom>
              <a:avLst/>
              <a:gdLst/>
              <a:ahLst/>
              <a:cxnLst/>
              <a:rect l="0" t="0" r="0" b="0"/>
              <a:pathLst>
                <a:path w="495" h="535" extrusionOk="0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grpSp>
          <p:nvGrpSpPr>
            <p:cNvPr id="86" name="群組 85"/>
            <p:cNvGrpSpPr/>
            <p:nvPr/>
          </p:nvGrpSpPr>
          <p:grpSpPr>
            <a:xfrm>
              <a:off x="5585395" y="2668141"/>
              <a:ext cx="710411" cy="746878"/>
              <a:chOff x="5529481" y="2102283"/>
              <a:chExt cx="790528" cy="783016"/>
            </a:xfrm>
          </p:grpSpPr>
          <p:sp>
            <p:nvSpPr>
              <p:cNvPr id="29" name="Shape 283"/>
              <p:cNvSpPr/>
              <p:nvPr/>
            </p:nvSpPr>
            <p:spPr>
              <a:xfrm>
                <a:off x="5529481" y="2426331"/>
                <a:ext cx="251164" cy="330965"/>
              </a:xfrm>
              <a:custGeom>
                <a:avLst/>
                <a:gdLst/>
                <a:ahLst/>
                <a:cxnLst/>
                <a:rect l="0" t="0" r="0" b="0"/>
                <a:pathLst>
                  <a:path w="92" h="121" extrusionOk="0">
                    <a:moveTo>
                      <a:pt x="73" y="42"/>
                    </a:moveTo>
                    <a:cubicBezTo>
                      <a:pt x="92" y="51"/>
                      <a:pt x="92" y="51"/>
                      <a:pt x="92" y="51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0" y="47"/>
                      <a:pt x="7" y="60"/>
                      <a:pt x="7" y="60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36" y="110"/>
                      <a:pt x="45" y="91"/>
                      <a:pt x="45" y="91"/>
                    </a:cubicBezTo>
                    <a:lnTo>
                      <a:pt x="73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30" name="Shape 284"/>
              <p:cNvSpPr/>
              <p:nvPr/>
            </p:nvSpPr>
            <p:spPr>
              <a:xfrm>
                <a:off x="5608186" y="2669652"/>
                <a:ext cx="276628" cy="163752"/>
              </a:xfrm>
              <a:custGeom>
                <a:avLst/>
                <a:gdLst/>
                <a:ahLst/>
                <a:cxnLst/>
                <a:rect l="0" t="0" r="0" b="0"/>
                <a:pathLst>
                  <a:path w="101" h="60" extrusionOk="0">
                    <a:moveTo>
                      <a:pt x="58" y="60"/>
                    </a:moveTo>
                    <a:cubicBezTo>
                      <a:pt x="101" y="59"/>
                      <a:pt x="101" y="59"/>
                      <a:pt x="101" y="59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0" y="54"/>
                      <a:pt x="58" y="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31" name="Shape 285"/>
              <p:cNvSpPr/>
              <p:nvPr/>
            </p:nvSpPr>
            <p:spPr>
              <a:xfrm>
                <a:off x="5828097" y="2156484"/>
                <a:ext cx="339129" cy="215647"/>
              </a:xfrm>
              <a:custGeom>
                <a:avLst/>
                <a:gdLst/>
                <a:ahLst/>
                <a:cxnLst/>
                <a:rect l="0" t="0" r="0" b="0"/>
                <a:pathLst>
                  <a:path w="124" h="79" extrusionOk="0">
                    <a:moveTo>
                      <a:pt x="95" y="79"/>
                    </a:moveTo>
                    <a:cubicBezTo>
                      <a:pt x="124" y="26"/>
                      <a:pt x="124" y="26"/>
                      <a:pt x="124" y="26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85" y="1"/>
                      <a:pt x="70" y="0"/>
                      <a:pt x="7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2" y="1"/>
                      <a:pt x="24" y="18"/>
                      <a:pt x="24" y="18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36" y="79"/>
                      <a:pt x="36" y="79"/>
                      <a:pt x="36" y="79"/>
                    </a:cubicBezTo>
                    <a:lnTo>
                      <a:pt x="95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32" name="Shape 286"/>
              <p:cNvSpPr/>
              <p:nvPr/>
            </p:nvSpPr>
            <p:spPr>
              <a:xfrm>
                <a:off x="5644066" y="2102283"/>
                <a:ext cx="238432" cy="310208"/>
              </a:xfrm>
              <a:custGeom>
                <a:avLst/>
                <a:gdLst/>
                <a:ahLst/>
                <a:cxnLst/>
                <a:rect l="0" t="0" r="0" b="0"/>
                <a:pathLst>
                  <a:path w="87" h="114" extrusionOk="0">
                    <a:moveTo>
                      <a:pt x="87" y="51"/>
                    </a:moveTo>
                    <a:cubicBezTo>
                      <a:pt x="87" y="51"/>
                      <a:pt x="53" y="0"/>
                      <a:pt x="20" y="4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52" y="114"/>
                      <a:pt x="52" y="114"/>
                      <a:pt x="52" y="114"/>
                    </a:cubicBezTo>
                    <a:lnTo>
                      <a:pt x="87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33" name="Shape 287"/>
              <p:cNvSpPr/>
              <p:nvPr/>
            </p:nvSpPr>
            <p:spPr>
              <a:xfrm>
                <a:off x="5940368" y="2606226"/>
                <a:ext cx="311350" cy="279073"/>
              </a:xfrm>
              <a:custGeom>
                <a:avLst/>
                <a:gdLst/>
                <a:ahLst/>
                <a:cxnLst/>
                <a:rect l="0" t="0" r="0" b="0"/>
                <a:pathLst>
                  <a:path w="114" h="102" extrusionOk="0">
                    <a:moveTo>
                      <a:pt x="87" y="18"/>
                    </a:move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61" y="80"/>
                      <a:pt x="61" y="80"/>
                      <a:pt x="61" y="80"/>
                    </a:cubicBezTo>
                    <a:cubicBezTo>
                      <a:pt x="73" y="79"/>
                      <a:pt x="81" y="66"/>
                      <a:pt x="81" y="66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08" y="15"/>
                      <a:pt x="87" y="18"/>
                      <a:pt x="87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34" name="Shape 288"/>
              <p:cNvSpPr/>
              <p:nvPr/>
            </p:nvSpPr>
            <p:spPr>
              <a:xfrm>
                <a:off x="6046854" y="2374437"/>
                <a:ext cx="273155" cy="253702"/>
              </a:xfrm>
              <a:custGeom>
                <a:avLst/>
                <a:gdLst/>
                <a:ahLst/>
                <a:cxnLst/>
                <a:rect l="0" t="0" r="0" b="0"/>
                <a:pathLst>
                  <a:path w="100" h="93" extrusionOk="0">
                    <a:moveTo>
                      <a:pt x="39" y="93"/>
                    </a:moveTo>
                    <a:cubicBezTo>
                      <a:pt x="39" y="93"/>
                      <a:pt x="100" y="88"/>
                      <a:pt x="74" y="36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39" y="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5044586" y="3310074"/>
              <a:ext cx="2033393" cy="1583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77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  <a:r>
                <a:rPr lang="en-US" altLang="zh-TW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7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</a:t>
              </a:r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成立石牌國中</a:t>
              </a:r>
              <a:endParaRPr lang="en-US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黃中興校長</a:t>
              </a:r>
            </a:p>
            <a:p>
              <a:pPr algn="ctr"/>
              <a:endPara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2" name="群組 81"/>
          <p:cNvGrpSpPr/>
          <p:nvPr/>
        </p:nvGrpSpPr>
        <p:grpSpPr>
          <a:xfrm>
            <a:off x="905010" y="3495050"/>
            <a:ext cx="1560511" cy="1400241"/>
            <a:chOff x="-1156657" y="5292509"/>
            <a:chExt cx="2495763" cy="2019301"/>
          </a:xfrm>
        </p:grpSpPr>
        <p:sp>
          <p:nvSpPr>
            <p:cNvPr id="11" name="Shape 265"/>
            <p:cNvSpPr/>
            <p:nvPr/>
          </p:nvSpPr>
          <p:spPr>
            <a:xfrm rot="16200000">
              <a:off x="-919913" y="5055765"/>
              <a:ext cx="2019301" cy="2492789"/>
            </a:xfrm>
            <a:custGeom>
              <a:avLst/>
              <a:gdLst/>
              <a:ahLst/>
              <a:cxnLst/>
              <a:rect l="0" t="0" r="0" b="0"/>
              <a:pathLst>
                <a:path w="337" h="346" extrusionOk="0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rgbClr val="09BFF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49" name="Shape 303"/>
            <p:cNvSpPr/>
            <p:nvPr/>
          </p:nvSpPr>
          <p:spPr>
            <a:xfrm>
              <a:off x="-415924" y="5586002"/>
              <a:ext cx="361120" cy="535082"/>
            </a:xfrm>
            <a:custGeom>
              <a:avLst/>
              <a:gdLst/>
              <a:ahLst/>
              <a:cxnLst/>
              <a:rect l="0" t="0" r="0" b="0"/>
              <a:pathLst>
                <a:path w="132" h="196" extrusionOk="0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-1064251" y="6101488"/>
              <a:ext cx="2403357" cy="11983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臺北市</a:t>
              </a:r>
              <a:r>
                <a:rPr lang="zh-TW" altLang="en-US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國中</a:t>
              </a:r>
              <a:endParaRPr lang="en-US" altLang="zh-TW" sz="1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algn="ctr"/>
              <a:r>
                <a:rPr lang="zh-TW" altLang="en-US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班級數</a:t>
              </a:r>
              <a:r>
                <a:rPr lang="zh-TW" altLang="en-US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新細明體"/>
                  <a:ea typeface="新細明體"/>
                  <a:cs typeface="Calibri" panose="020F0502020204030204" pitchFamily="34" charset="0"/>
                </a:rPr>
                <a:t>、</a:t>
              </a:r>
              <a:r>
                <a:rPr lang="zh-TW" altLang="en-US" sz="1600" b="1" kern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學生數</a:t>
              </a:r>
              <a:r>
                <a:rPr lang="zh-TW" altLang="en-US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最多</a:t>
              </a:r>
              <a:endPara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1" name="群組 90"/>
          <p:cNvGrpSpPr/>
          <p:nvPr/>
        </p:nvGrpSpPr>
        <p:grpSpPr>
          <a:xfrm>
            <a:off x="4712613" y="2506590"/>
            <a:ext cx="1692455" cy="1398135"/>
            <a:chOff x="5423281" y="3414263"/>
            <a:chExt cx="2069104" cy="1852499"/>
          </a:xfrm>
        </p:grpSpPr>
        <p:grpSp>
          <p:nvGrpSpPr>
            <p:cNvPr id="68" name="群組 67"/>
            <p:cNvGrpSpPr/>
            <p:nvPr/>
          </p:nvGrpSpPr>
          <p:grpSpPr>
            <a:xfrm>
              <a:off x="5515448" y="3414263"/>
              <a:ext cx="1822569" cy="1852499"/>
              <a:chOff x="4761319" y="1037780"/>
              <a:chExt cx="1822569" cy="1852499"/>
            </a:xfrm>
          </p:grpSpPr>
          <p:sp>
            <p:nvSpPr>
              <p:cNvPr id="25" name="Shape 279"/>
              <p:cNvSpPr/>
              <p:nvPr/>
            </p:nvSpPr>
            <p:spPr>
              <a:xfrm rot="3941740">
                <a:off x="4746354" y="1052745"/>
                <a:ext cx="1852499" cy="1822569"/>
              </a:xfrm>
              <a:custGeom>
                <a:avLst/>
                <a:gdLst/>
                <a:ahLst/>
                <a:cxnLst/>
                <a:rect l="0" t="0" r="0" b="0"/>
                <a:pathLst>
                  <a:path w="341" h="350" extrusionOk="0">
                    <a:moveTo>
                      <a:pt x="265" y="291"/>
                    </a:moveTo>
                    <a:cubicBezTo>
                      <a:pt x="331" y="240"/>
                      <a:pt x="341" y="144"/>
                      <a:pt x="289" y="78"/>
                    </a:cubicBezTo>
                    <a:cubicBezTo>
                      <a:pt x="237" y="11"/>
                      <a:pt x="141" y="0"/>
                      <a:pt x="76" y="51"/>
                    </a:cubicBezTo>
                    <a:cubicBezTo>
                      <a:pt x="10" y="103"/>
                      <a:pt x="0" y="199"/>
                      <a:pt x="52" y="265"/>
                    </a:cubicBezTo>
                    <a:cubicBezTo>
                      <a:pt x="54" y="268"/>
                      <a:pt x="56" y="270"/>
                      <a:pt x="59" y="273"/>
                    </a:cubicBezTo>
                    <a:cubicBezTo>
                      <a:pt x="53" y="350"/>
                      <a:pt x="53" y="350"/>
                      <a:pt x="53" y="350"/>
                    </a:cubicBezTo>
                    <a:cubicBezTo>
                      <a:pt x="113" y="312"/>
                      <a:pt x="113" y="312"/>
                      <a:pt x="113" y="312"/>
                    </a:cubicBezTo>
                    <a:cubicBezTo>
                      <a:pt x="163" y="332"/>
                      <a:pt x="221" y="326"/>
                      <a:pt x="265" y="291"/>
                    </a:cubicBezTo>
                    <a:close/>
                  </a:path>
                </a:pathLst>
              </a:custGeom>
              <a:solidFill>
                <a:srgbClr val="00B05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26" name="Shape 280"/>
              <p:cNvSpPr/>
              <p:nvPr/>
            </p:nvSpPr>
            <p:spPr>
              <a:xfrm>
                <a:off x="5272785" y="1361057"/>
                <a:ext cx="574088" cy="305594"/>
              </a:xfrm>
              <a:custGeom>
                <a:avLst/>
                <a:gdLst/>
                <a:ahLst/>
                <a:cxnLst/>
                <a:rect l="0" t="0" r="0" b="0"/>
                <a:pathLst>
                  <a:path w="210" h="112" extrusionOk="0">
                    <a:moveTo>
                      <a:pt x="190" y="22"/>
                    </a:moveTo>
                    <a:cubicBezTo>
                      <a:pt x="49" y="22"/>
                      <a:pt x="49" y="22"/>
                      <a:pt x="49" y="22"/>
                    </a:cubicBezTo>
                    <a:cubicBezTo>
                      <a:pt x="48" y="22"/>
                      <a:pt x="47" y="22"/>
                      <a:pt x="46" y="22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29" y="1"/>
                      <a:pt x="23" y="1"/>
                    </a:cubicBezTo>
                    <a:cubicBezTo>
                      <a:pt x="20" y="1"/>
                      <a:pt x="16" y="1"/>
                      <a:pt x="14" y="1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14" y="20"/>
                      <a:pt x="17" y="19"/>
                      <a:pt x="19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7" y="15"/>
                      <a:pt x="31" y="20"/>
                    </a:cubicBezTo>
                    <a:cubicBezTo>
                      <a:pt x="32" y="21"/>
                      <a:pt x="34" y="24"/>
                      <a:pt x="36" y="26"/>
                    </a:cubicBezTo>
                    <a:cubicBezTo>
                      <a:pt x="36" y="28"/>
                      <a:pt x="36" y="30"/>
                      <a:pt x="37" y="32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7" y="109"/>
                      <a:pt x="77" y="109"/>
                      <a:pt x="77" y="109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1" y="111"/>
                      <a:pt x="81" y="111"/>
                      <a:pt x="81" y="111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145" y="112"/>
                      <a:pt x="145" y="112"/>
                      <a:pt x="145" y="112"/>
                    </a:cubicBezTo>
                    <a:cubicBezTo>
                      <a:pt x="157" y="112"/>
                      <a:pt x="161" y="108"/>
                      <a:pt x="161" y="105"/>
                    </a:cubicBezTo>
                    <a:cubicBezTo>
                      <a:pt x="161" y="103"/>
                      <a:pt x="161" y="103"/>
                      <a:pt x="161" y="103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60" y="100"/>
                      <a:pt x="160" y="100"/>
                      <a:pt x="160" y="100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89" y="99"/>
                      <a:pt x="89" y="99"/>
                      <a:pt x="89" y="99"/>
                    </a:cubicBezTo>
                    <a:cubicBezTo>
                      <a:pt x="89" y="99"/>
                      <a:pt x="85" y="99"/>
                      <a:pt x="84" y="95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4"/>
                      <a:pt x="86" y="84"/>
                      <a:pt x="89" y="84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9" y="84"/>
                      <a:pt x="169" y="84"/>
                      <a:pt x="169" y="84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2" y="83"/>
                      <a:pt x="172" y="83"/>
                      <a:pt x="172" y="83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5" y="80"/>
                      <a:pt x="175" y="80"/>
                      <a:pt x="175" y="80"/>
                    </a:cubicBezTo>
                    <a:cubicBezTo>
                      <a:pt x="175" y="80"/>
                      <a:pt x="175" y="80"/>
                      <a:pt x="175" y="80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10" y="22"/>
                      <a:pt x="204" y="22"/>
                      <a:pt x="190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5423281" y="4164196"/>
              <a:ext cx="2069104" cy="1101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108</a:t>
              </a:r>
              <a:r>
                <a:rPr lang="zh-TW" alt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  <a:r>
                <a:rPr lang="en-US" altLang="zh-TW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r>
                <a:rPr lang="zh-TW" alt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</a:t>
              </a:r>
              <a:endParaRPr lang="en-US" altLang="zh-TW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石牌</a:t>
              </a:r>
              <a:r>
                <a:rPr lang="zh-TW" alt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科技中心</a:t>
              </a:r>
              <a:endParaRPr lang="en-US" altLang="zh-TW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揭牌</a:t>
              </a:r>
            </a:p>
          </p:txBody>
        </p:sp>
      </p:grpSp>
      <p:grpSp>
        <p:nvGrpSpPr>
          <p:cNvPr id="89" name="群組 88"/>
          <p:cNvGrpSpPr/>
          <p:nvPr/>
        </p:nvGrpSpPr>
        <p:grpSpPr>
          <a:xfrm>
            <a:off x="3636407" y="-75360"/>
            <a:ext cx="1365662" cy="1462247"/>
            <a:chOff x="3867634" y="1633397"/>
            <a:chExt cx="2007607" cy="2149594"/>
          </a:xfrm>
        </p:grpSpPr>
        <p:sp>
          <p:nvSpPr>
            <p:cNvPr id="23" name="Shape 277"/>
            <p:cNvSpPr/>
            <p:nvPr/>
          </p:nvSpPr>
          <p:spPr>
            <a:xfrm rot="20509565" flipH="1">
              <a:off x="3867634" y="1633397"/>
              <a:ext cx="2007607" cy="2149594"/>
            </a:xfrm>
            <a:custGeom>
              <a:avLst/>
              <a:gdLst/>
              <a:ahLst/>
              <a:cxnLst/>
              <a:rect l="0" t="0" r="0" b="0"/>
              <a:pathLst>
                <a:path w="434" h="439" extrusionOk="0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967281" y="2601637"/>
              <a:ext cx="1890402" cy="859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校地</a:t>
              </a:r>
              <a:r>
                <a:rPr lang="en-US" altLang="zh-TW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33344</a:t>
              </a:r>
            </a:p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平方公尺</a:t>
              </a:r>
            </a:p>
          </p:txBody>
        </p:sp>
        <p:sp>
          <p:nvSpPr>
            <p:cNvPr id="44" name="Shape 298"/>
            <p:cNvSpPr/>
            <p:nvPr/>
          </p:nvSpPr>
          <p:spPr>
            <a:xfrm>
              <a:off x="4356593" y="1870267"/>
              <a:ext cx="441800" cy="372737"/>
            </a:xfrm>
            <a:custGeom>
              <a:avLst/>
              <a:gdLst/>
              <a:ahLst/>
              <a:cxnLst/>
              <a:rect l="0" t="0" r="0" b="0"/>
              <a:pathLst>
                <a:path w="252" h="180" extrusionOk="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</p:grpSp>
      <p:grpSp>
        <p:nvGrpSpPr>
          <p:cNvPr id="80" name="群組 79"/>
          <p:cNvGrpSpPr/>
          <p:nvPr/>
        </p:nvGrpSpPr>
        <p:grpSpPr>
          <a:xfrm>
            <a:off x="522702" y="2178670"/>
            <a:ext cx="1429495" cy="1259659"/>
            <a:chOff x="-943866" y="3179889"/>
            <a:chExt cx="2327805" cy="2124385"/>
          </a:xfrm>
        </p:grpSpPr>
        <p:sp>
          <p:nvSpPr>
            <p:cNvPr id="10" name="Shape 264"/>
            <p:cNvSpPr/>
            <p:nvPr/>
          </p:nvSpPr>
          <p:spPr>
            <a:xfrm rot="16997044" flipH="1">
              <a:off x="-842156" y="3078179"/>
              <a:ext cx="2124385" cy="2327805"/>
            </a:xfrm>
            <a:custGeom>
              <a:avLst/>
              <a:gdLst/>
              <a:ahLst/>
              <a:cxnLst/>
              <a:rect l="0" t="0" r="0" b="0"/>
              <a:pathLst>
                <a:path w="400" h="427" extrusionOk="0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38" name="Shape 292"/>
            <p:cNvSpPr/>
            <p:nvPr/>
          </p:nvSpPr>
          <p:spPr>
            <a:xfrm flipH="1">
              <a:off x="-526387" y="3402891"/>
              <a:ext cx="537050" cy="348264"/>
            </a:xfrm>
            <a:custGeom>
              <a:avLst/>
              <a:gdLst/>
              <a:ahLst/>
              <a:cxnLst/>
              <a:rect l="0" t="0" r="0" b="0"/>
              <a:pathLst>
                <a:path w="196" h="128" extrusionOk="0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39" name="Shape 293"/>
            <p:cNvSpPr/>
            <p:nvPr/>
          </p:nvSpPr>
          <p:spPr>
            <a:xfrm flipH="1">
              <a:off x="-709259" y="3626611"/>
              <a:ext cx="413203" cy="266387"/>
            </a:xfrm>
            <a:custGeom>
              <a:avLst/>
              <a:gdLst/>
              <a:ahLst/>
              <a:cxnLst/>
              <a:rect l="0" t="0" r="0" b="0"/>
              <a:pathLst>
                <a:path w="151" h="98" extrusionOk="0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87457" tIns="43717" rIns="87457" bIns="43717" anchor="t" anchorCtr="0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sz="70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-936481" y="4168088"/>
              <a:ext cx="2224092" cy="570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學生</a:t>
              </a:r>
              <a:r>
                <a:rPr lang="en-US" altLang="zh-TW" sz="1600" b="1" kern="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2455</a:t>
              </a:r>
              <a:r>
                <a:rPr lang="zh-TW" altLang="en-US" sz="1600" b="1" kern="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人</a:t>
              </a:r>
              <a:endParaRPr lang="en-US" altLang="zh-TW" sz="16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grpSp>
        <p:nvGrpSpPr>
          <p:cNvPr id="90" name="群組 89"/>
          <p:cNvGrpSpPr/>
          <p:nvPr/>
        </p:nvGrpSpPr>
        <p:grpSpPr>
          <a:xfrm rot="20755671">
            <a:off x="2375211" y="3891258"/>
            <a:ext cx="1600305" cy="1457652"/>
            <a:chOff x="2583194" y="5776793"/>
            <a:chExt cx="2027828" cy="2251684"/>
          </a:xfrm>
        </p:grpSpPr>
        <p:grpSp>
          <p:nvGrpSpPr>
            <p:cNvPr id="66" name="群組 65"/>
            <p:cNvGrpSpPr/>
            <p:nvPr/>
          </p:nvGrpSpPr>
          <p:grpSpPr>
            <a:xfrm>
              <a:off x="2714366" y="5776793"/>
              <a:ext cx="1823821" cy="2050871"/>
              <a:chOff x="4674405" y="2981015"/>
              <a:chExt cx="1823821" cy="2050871"/>
            </a:xfrm>
          </p:grpSpPr>
          <p:sp>
            <p:nvSpPr>
              <p:cNvPr id="15" name="Shape 269"/>
              <p:cNvSpPr/>
              <p:nvPr/>
            </p:nvSpPr>
            <p:spPr>
              <a:xfrm rot="6718537">
                <a:off x="4560880" y="3094540"/>
                <a:ext cx="2050871" cy="1823821"/>
              </a:xfrm>
              <a:custGeom>
                <a:avLst/>
                <a:gdLst/>
                <a:ahLst/>
                <a:cxnLst/>
                <a:rect l="0" t="0" r="0" b="0"/>
                <a:pathLst>
                  <a:path w="498" h="478" extrusionOk="0">
                    <a:moveTo>
                      <a:pt x="314" y="456"/>
                    </a:moveTo>
                    <a:cubicBezTo>
                      <a:pt x="430" y="424"/>
                      <a:pt x="498" y="304"/>
                      <a:pt x="465" y="186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0" name="Shape 304"/>
              <p:cNvSpPr/>
              <p:nvPr/>
            </p:nvSpPr>
            <p:spPr>
              <a:xfrm rot="1495002">
                <a:off x="5455578" y="3302828"/>
                <a:ext cx="537132" cy="356757"/>
              </a:xfrm>
              <a:custGeom>
                <a:avLst/>
                <a:gdLst/>
                <a:ahLst/>
                <a:cxnLst/>
                <a:rect l="0" t="0" r="0" b="0"/>
                <a:pathLst>
                  <a:path w="328" h="215" extrusionOk="0">
                    <a:moveTo>
                      <a:pt x="286" y="33"/>
                    </a:moveTo>
                    <a:cubicBezTo>
                      <a:pt x="262" y="22"/>
                      <a:pt x="238" y="24"/>
                      <a:pt x="225" y="36"/>
                    </a:cubicBezTo>
                    <a:cubicBezTo>
                      <a:pt x="200" y="23"/>
                      <a:pt x="168" y="19"/>
                      <a:pt x="147" y="17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1" y="81"/>
                      <a:pt x="71" y="81"/>
                      <a:pt x="71" y="81"/>
                    </a:cubicBezTo>
                    <a:cubicBezTo>
                      <a:pt x="29" y="92"/>
                      <a:pt x="0" y="116"/>
                      <a:pt x="0" y="143"/>
                    </a:cubicBezTo>
                    <a:cubicBezTo>
                      <a:pt x="0" y="165"/>
                      <a:pt x="19" y="184"/>
                      <a:pt x="48" y="197"/>
                    </a:cubicBezTo>
                    <a:cubicBezTo>
                      <a:pt x="48" y="207"/>
                      <a:pt x="48" y="207"/>
                      <a:pt x="48" y="207"/>
                    </a:cubicBezTo>
                    <a:cubicBezTo>
                      <a:pt x="48" y="207"/>
                      <a:pt x="64" y="215"/>
                      <a:pt x="126" y="215"/>
                    </a:cubicBezTo>
                    <a:cubicBezTo>
                      <a:pt x="188" y="215"/>
                      <a:pt x="204" y="207"/>
                      <a:pt x="204" y="207"/>
                    </a:cubicBezTo>
                    <a:cubicBezTo>
                      <a:pt x="204" y="197"/>
                      <a:pt x="204" y="197"/>
                      <a:pt x="204" y="197"/>
                    </a:cubicBezTo>
                    <a:cubicBezTo>
                      <a:pt x="233" y="184"/>
                      <a:pt x="252" y="165"/>
                      <a:pt x="252" y="143"/>
                    </a:cubicBezTo>
                    <a:cubicBezTo>
                      <a:pt x="252" y="116"/>
                      <a:pt x="223" y="92"/>
                      <a:pt x="181" y="81"/>
                    </a:cubicBezTo>
                    <a:cubicBezTo>
                      <a:pt x="181" y="45"/>
                      <a:pt x="181" y="45"/>
                      <a:pt x="181" y="45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147" y="31"/>
                      <a:pt x="147" y="31"/>
                      <a:pt x="147" y="31"/>
                    </a:cubicBezTo>
                    <a:cubicBezTo>
                      <a:pt x="166" y="32"/>
                      <a:pt x="195" y="36"/>
                      <a:pt x="218" y="47"/>
                    </a:cubicBezTo>
                    <a:cubicBezTo>
                      <a:pt x="211" y="66"/>
                      <a:pt x="225" y="91"/>
                      <a:pt x="252" y="104"/>
                    </a:cubicBezTo>
                    <a:cubicBezTo>
                      <a:pt x="279" y="117"/>
                      <a:pt x="309" y="112"/>
                      <a:pt x="318" y="93"/>
                    </a:cubicBezTo>
                    <a:cubicBezTo>
                      <a:pt x="328" y="73"/>
                      <a:pt x="313" y="47"/>
                      <a:pt x="286" y="33"/>
                    </a:cubicBezTo>
                    <a:close/>
                    <a:moveTo>
                      <a:pt x="239" y="142"/>
                    </a:moveTo>
                    <a:cubicBezTo>
                      <a:pt x="239" y="142"/>
                      <a:pt x="240" y="142"/>
                      <a:pt x="240" y="143"/>
                    </a:cubicBezTo>
                    <a:cubicBezTo>
                      <a:pt x="240" y="173"/>
                      <a:pt x="189" y="197"/>
                      <a:pt x="127" y="197"/>
                    </a:cubicBezTo>
                    <a:cubicBezTo>
                      <a:pt x="64" y="197"/>
                      <a:pt x="14" y="173"/>
                      <a:pt x="14" y="143"/>
                    </a:cubicBezTo>
                    <a:cubicBezTo>
                      <a:pt x="14" y="142"/>
                      <a:pt x="14" y="142"/>
                      <a:pt x="14" y="142"/>
                    </a:cubicBezTo>
                    <a:cubicBezTo>
                      <a:pt x="34" y="145"/>
                      <a:pt x="63" y="147"/>
                      <a:pt x="91" y="143"/>
                    </a:cubicBezTo>
                    <a:cubicBezTo>
                      <a:pt x="131" y="136"/>
                      <a:pt x="190" y="154"/>
                      <a:pt x="239" y="1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87457" tIns="43717" rIns="87457" bIns="43717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sz="70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 rot="1035585">
              <a:off x="2583194" y="6364462"/>
              <a:ext cx="2027828" cy="16640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體育班項目</a:t>
              </a:r>
              <a:endParaRPr lang="en-US" altLang="zh-TW" sz="1600" b="1" dirty="0" smtClean="0">
                <a:solidFill>
                  <a:schemeClr val="bg1"/>
                </a:solidFill>
                <a:latin typeface="新細明體"/>
                <a:ea typeface="新細明體"/>
              </a:endParaRPr>
            </a:p>
            <a:p>
              <a:pPr lvl="0" algn="ctr"/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籃、排、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角力、擊劍、游泳</a:t>
              </a:r>
              <a:endParaRPr lang="zh-TW" alt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1" name="矩形 6" descr="醒目分隔線">
            <a:extLst>
              <a:ext uri="{FF2B5EF4-FFF2-40B4-BE49-F238E27FC236}">
                <a16:creationId xmlns:a16="http://schemas.microsoft.com/office/drawing/2014/main" id="{125F0C7C-308A-40B5-BDB9-10CCBC2380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561384" y="1084906"/>
            <a:ext cx="2292840" cy="113433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 defTabSz="545574"/>
            <a:endParaRPr lang="zh-TW" altLang="en-US" sz="110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72" name="矩形 6" descr="影像醒目下分隔線">
            <a:extLst>
              <a:ext uri="{FF2B5EF4-FFF2-40B4-BE49-F238E27FC236}">
                <a16:creationId xmlns:a16="http://schemas.microsoft.com/office/drawing/2014/main" id="{30600985-B2DF-4BDC-A233-B58FEEFD0B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562579" y="3272675"/>
            <a:ext cx="2304891" cy="18199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 defTabSz="545574"/>
            <a:endParaRPr lang="zh-TW" altLang="en-US" sz="110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050687"/>
              </p:ext>
            </p:extLst>
          </p:nvPr>
        </p:nvGraphicFramePr>
        <p:xfrm>
          <a:off x="6531974" y="482689"/>
          <a:ext cx="2125217" cy="37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" name="Acrobat Document" r:id="rId3" imgW="5667198" imgH="8020037" progId="AcroExch.Document.DC">
                  <p:embed/>
                </p:oleObj>
              </mc:Choice>
              <mc:Fallback>
                <p:oleObj name="Acrobat Document" r:id="rId3" imgW="5667198" imgH="8020037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967" t="10570" r="28908" b="82542"/>
                      <a:stretch>
                        <a:fillRect/>
                      </a:stretch>
                    </p:blipFill>
                    <p:spPr bwMode="auto">
                      <a:xfrm>
                        <a:off x="6531974" y="482689"/>
                        <a:ext cx="2125217" cy="37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7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465" y="1384726"/>
            <a:ext cx="2520000" cy="2520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</p:pic>
      <p:pic>
        <p:nvPicPr>
          <p:cNvPr id="64" name="圖片 6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824" y="1221666"/>
            <a:ext cx="2204639" cy="21983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3" name="五邊形 72"/>
          <p:cNvSpPr/>
          <p:nvPr/>
        </p:nvSpPr>
        <p:spPr>
          <a:xfrm>
            <a:off x="74549" y="83039"/>
            <a:ext cx="680969" cy="509507"/>
          </a:xfrm>
          <a:prstGeom prst="homePlate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2132" y="131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2800" dirty="0">
                <a:solidFill>
                  <a:schemeClr val="accent4">
                    <a:lumMod val="75000"/>
                  </a:schemeClr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石中簡介</a:t>
            </a:r>
            <a:endParaRPr lang="en-US" altLang="zh-TW" sz="2800" dirty="0">
              <a:solidFill>
                <a:schemeClr val="accent4">
                  <a:lumMod val="75000"/>
                </a:schemeClr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47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肘形接點 24"/>
          <p:cNvCxnSpPr/>
          <p:nvPr/>
        </p:nvCxnSpPr>
        <p:spPr>
          <a:xfrm>
            <a:off x="3210958" y="3254052"/>
            <a:ext cx="5053900" cy="1247563"/>
          </a:xfrm>
          <a:prstGeom prst="bentConnector3">
            <a:avLst>
              <a:gd name="adj1" fmla="val 80029"/>
            </a:avLst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57"/>
          <p:cNvCxnSpPr/>
          <p:nvPr/>
        </p:nvCxnSpPr>
        <p:spPr>
          <a:xfrm>
            <a:off x="899592" y="0"/>
            <a:ext cx="0" cy="3507854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4175486" y="2239165"/>
            <a:ext cx="3094112" cy="110251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zh-TW" altLang="en-US" sz="4800" dirty="0">
                <a:solidFill>
                  <a:srgbClr val="002060"/>
                </a:solidFill>
                <a:latin typeface="華康超黑體" panose="020B0C09000000000000" pitchFamily="49" charset="-120"/>
                <a:ea typeface="文鼎新藝體" panose="02010609010101010101" pitchFamily="49" charset="-120"/>
              </a:rPr>
              <a:t>運動設施</a:t>
            </a:r>
            <a:endParaRPr lang="en-US" altLang="zh-TW" sz="4800" dirty="0">
              <a:solidFill>
                <a:srgbClr val="002060"/>
              </a:solidFill>
              <a:latin typeface="華康超黑體" panose="020B0C09000000000000" pitchFamily="49" charset="-120"/>
              <a:ea typeface="文鼎新藝體" panose="02010609010101010101" pitchFamily="49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subTitle" idx="1"/>
          </p:nvPr>
        </p:nvSpPr>
        <p:spPr>
          <a:xfrm>
            <a:off x="1874322" y="2326797"/>
            <a:ext cx="6400800" cy="131445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華康新特圓體" panose="020F0909000000000000" pitchFamily="49" charset="-120"/>
                <a:ea typeface="華康新特圓體" panose="020F0909000000000000" pitchFamily="49" charset="-120"/>
                <a:cs typeface="+mj-cs"/>
              </a:rPr>
              <a:t>      </a:t>
            </a:r>
            <a:endParaRPr lang="zh-TW" altLang="en-US" sz="4400" dirty="0">
              <a:solidFill>
                <a:srgbClr val="92D05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pic>
        <p:nvPicPr>
          <p:cNvPr id="4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63" y="1851670"/>
            <a:ext cx="2520000" cy="2520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rgbClr val="92D050"/>
            </a:solidFill>
            <a:prstDash val="solid"/>
            <a:miter lim="800000"/>
          </a:ln>
          <a:effectLst/>
        </p:spPr>
      </p:pic>
      <p:sp>
        <p:nvSpPr>
          <p:cNvPr id="7" name="五邊形 6"/>
          <p:cNvSpPr/>
          <p:nvPr/>
        </p:nvSpPr>
        <p:spPr>
          <a:xfrm>
            <a:off x="3377368" y="2499742"/>
            <a:ext cx="978607" cy="684076"/>
          </a:xfrm>
          <a:prstGeom prst="homePlate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椭圆 43"/>
          <p:cNvSpPr/>
          <p:nvPr/>
        </p:nvSpPr>
        <p:spPr>
          <a:xfrm>
            <a:off x="8250538" y="4140275"/>
            <a:ext cx="714883" cy="71533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096" y="4207535"/>
            <a:ext cx="591317" cy="621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2319" y="4551447"/>
            <a:ext cx="24468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TW" altLang="en-US" dirty="0">
                <a:ln w="6350" cmpd="sng">
                  <a:noFill/>
                  <a:prstDash val="solid"/>
                  <a:miter lim="800000"/>
                </a:ln>
                <a:solidFill>
                  <a:schemeClr val="bg1"/>
                </a:solidFill>
                <a:ea typeface="文鼎新藝體" panose="02010609010101010101" pitchFamily="49" charset="-120"/>
              </a:rPr>
              <a:t>臺北市立石牌國民中學</a:t>
            </a:r>
          </a:p>
        </p:txBody>
      </p:sp>
      <p:sp>
        <p:nvSpPr>
          <p:cNvPr id="15" name="矩形 14"/>
          <p:cNvSpPr/>
          <p:nvPr/>
        </p:nvSpPr>
        <p:spPr>
          <a:xfrm>
            <a:off x="496843" y="4829248"/>
            <a:ext cx="2877775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Taipei Municipal Shi-</a:t>
            </a:r>
            <a:r>
              <a:rPr lang="en-US" altLang="zh-TW" sz="12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Pai</a:t>
            </a:r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Junior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395513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內容版面配置區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401066"/>
              </p:ext>
            </p:extLst>
          </p:nvPr>
        </p:nvGraphicFramePr>
        <p:xfrm>
          <a:off x="323528" y="987574"/>
          <a:ext cx="8457519" cy="3519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五邊形 4"/>
          <p:cNvSpPr/>
          <p:nvPr/>
        </p:nvSpPr>
        <p:spPr>
          <a:xfrm>
            <a:off x="251520" y="94350"/>
            <a:ext cx="864096" cy="461176"/>
          </a:xfrm>
          <a:prstGeom prst="homePlate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zh-TW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9435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3600" dirty="0">
                <a:solidFill>
                  <a:srgbClr val="00206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運動設施</a:t>
            </a:r>
            <a:endParaRPr lang="en-US" altLang="zh-TW" sz="3600" dirty="0">
              <a:solidFill>
                <a:srgbClr val="00206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41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肘形接點 24"/>
          <p:cNvCxnSpPr/>
          <p:nvPr/>
        </p:nvCxnSpPr>
        <p:spPr>
          <a:xfrm>
            <a:off x="3210958" y="3254052"/>
            <a:ext cx="5053900" cy="1247563"/>
          </a:xfrm>
          <a:prstGeom prst="bentConnector3">
            <a:avLst>
              <a:gd name="adj1" fmla="val 80029"/>
            </a:avLst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57"/>
          <p:cNvCxnSpPr/>
          <p:nvPr/>
        </p:nvCxnSpPr>
        <p:spPr>
          <a:xfrm>
            <a:off x="899592" y="0"/>
            <a:ext cx="0" cy="3507854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C00000"/>
                </a:solidFill>
              </a:rPr>
              <a:t>      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subTitle" idx="1"/>
          </p:nvPr>
        </p:nvSpPr>
        <p:spPr>
          <a:xfrm>
            <a:off x="1874322" y="2326797"/>
            <a:ext cx="6400800" cy="131445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華康新特圓體" panose="020F0909000000000000" pitchFamily="49" charset="-120"/>
                <a:ea typeface="華康新特圓體" panose="020F0909000000000000" pitchFamily="49" charset="-120"/>
                <a:cs typeface="+mj-cs"/>
              </a:rPr>
              <a:t>      </a:t>
            </a:r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超黑體" panose="020B0C09000000000000" pitchFamily="49" charset="-120"/>
                <a:ea typeface="華康超黑體" panose="020B0C09000000000000" pitchFamily="49" charset="-120"/>
                <a:cs typeface="阿里巴巴普惠体 B" panose="00020600040101010101" pitchFamily="18" charset="-122"/>
              </a:rPr>
              <a:t>操場功能</a:t>
            </a:r>
            <a:endParaRPr lang="zh-TW" altLang="en-US" sz="5400" dirty="0">
              <a:ln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超黑體" panose="020B0C09000000000000" pitchFamily="49" charset="-120"/>
              <a:ea typeface="華康超黑體" panose="020B0C09000000000000" pitchFamily="49" charset="-120"/>
              <a:cs typeface="阿里巴巴普惠体 B" panose="00020600040101010101" pitchFamily="18" charset="-122"/>
            </a:endParaRPr>
          </a:p>
        </p:txBody>
      </p:sp>
      <p:pic>
        <p:nvPicPr>
          <p:cNvPr id="4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58" y="1763572"/>
            <a:ext cx="2520000" cy="2520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rgbClr val="FFC000"/>
            </a:solidFill>
            <a:prstDash val="solid"/>
            <a:miter lim="800000"/>
          </a:ln>
          <a:effectLst/>
        </p:spPr>
      </p:pic>
      <p:sp>
        <p:nvSpPr>
          <p:cNvPr id="7" name="五邊形 6"/>
          <p:cNvSpPr/>
          <p:nvPr/>
        </p:nvSpPr>
        <p:spPr>
          <a:xfrm>
            <a:off x="3377368" y="2499742"/>
            <a:ext cx="978607" cy="684076"/>
          </a:xfrm>
          <a:prstGeom prst="homePlat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椭圆 43"/>
          <p:cNvSpPr/>
          <p:nvPr/>
        </p:nvSpPr>
        <p:spPr>
          <a:xfrm>
            <a:off x="8250538" y="4140275"/>
            <a:ext cx="714883" cy="715331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096" y="4207535"/>
            <a:ext cx="591317" cy="621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2319" y="4551447"/>
            <a:ext cx="24468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TW" altLang="en-US" dirty="0">
                <a:ln w="6350" cmpd="sng">
                  <a:noFill/>
                  <a:prstDash val="solid"/>
                  <a:miter lim="800000"/>
                </a:ln>
                <a:solidFill>
                  <a:schemeClr val="bg1"/>
                </a:solidFill>
                <a:ea typeface="文鼎新藝體" panose="02010609010101010101" pitchFamily="49" charset="-120"/>
              </a:rPr>
              <a:t>臺北市立石牌國民中學</a:t>
            </a:r>
          </a:p>
        </p:txBody>
      </p:sp>
      <p:sp>
        <p:nvSpPr>
          <p:cNvPr id="15" name="矩形 14"/>
          <p:cNvSpPr/>
          <p:nvPr/>
        </p:nvSpPr>
        <p:spPr>
          <a:xfrm>
            <a:off x="496843" y="4829248"/>
            <a:ext cx="2877775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Taipei Municipal Shi-</a:t>
            </a:r>
            <a:r>
              <a:rPr lang="en-US" altLang="zh-TW" sz="12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Pai</a:t>
            </a:r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Junior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4032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七年級足球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bright="9000"/>
          </a:blip>
          <a:stretch>
            <a:fillRect/>
          </a:stretch>
        </p:blipFill>
        <p:spPr>
          <a:xfrm>
            <a:off x="1187624" y="3075806"/>
            <a:ext cx="3675899" cy="2067694"/>
          </a:xfrm>
          <a:prstGeom prst="rect">
            <a:avLst/>
          </a:prstGeom>
        </p:spPr>
      </p:pic>
      <p:pic>
        <p:nvPicPr>
          <p:cNvPr id="4" name="八年級足球社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88224" y="549505"/>
            <a:ext cx="2417123" cy="4295930"/>
          </a:xfrm>
          <a:prstGeom prst="rect">
            <a:avLst/>
          </a:prstGeom>
        </p:spPr>
      </p:pic>
      <p:sp>
        <p:nvSpPr>
          <p:cNvPr id="8" name="五邊形 7"/>
          <p:cNvSpPr/>
          <p:nvPr/>
        </p:nvSpPr>
        <p:spPr>
          <a:xfrm>
            <a:off x="135688" y="51470"/>
            <a:ext cx="862273" cy="539895"/>
          </a:xfrm>
          <a:prstGeom prst="homePlat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3604" y="51470"/>
            <a:ext cx="24673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4000" dirty="0" smtClean="0">
                <a:solidFill>
                  <a:srgbClr val="FFC00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操場功能</a:t>
            </a:r>
            <a:r>
              <a:rPr lang="en-US" altLang="zh-TW" sz="1000" dirty="0" smtClean="0">
                <a:solidFill>
                  <a:srgbClr val="FFC00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1/2</a:t>
            </a:r>
            <a:endParaRPr lang="en-US" altLang="zh-TW" sz="1000" dirty="0">
              <a:solidFill>
                <a:srgbClr val="FFC00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185415717"/>
              </p:ext>
            </p:extLst>
          </p:nvPr>
        </p:nvGraphicFramePr>
        <p:xfrm>
          <a:off x="465798" y="699542"/>
          <a:ext cx="5688632" cy="2783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86078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4574" y="487610"/>
            <a:ext cx="6635080" cy="857250"/>
          </a:xfrm>
        </p:spPr>
        <p:txBody>
          <a:bodyPr>
            <a:normAutofit/>
          </a:bodyPr>
          <a:lstStyle/>
          <a:p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操場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足球場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租借紀錄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472706"/>
              </p:ext>
            </p:extLst>
          </p:nvPr>
        </p:nvGraphicFramePr>
        <p:xfrm>
          <a:off x="467544" y="1131591"/>
          <a:ext cx="8136903" cy="388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9710">
                  <a:extLst>
                    <a:ext uri="{9D8B030D-6E8A-4147-A177-3AD203B41FA5}">
                      <a16:colId xmlns:a16="http://schemas.microsoft.com/office/drawing/2014/main" val="1672327899"/>
                    </a:ext>
                  </a:extLst>
                </a:gridCol>
                <a:gridCol w="949710">
                  <a:extLst>
                    <a:ext uri="{9D8B030D-6E8A-4147-A177-3AD203B41FA5}">
                      <a16:colId xmlns:a16="http://schemas.microsoft.com/office/drawing/2014/main" val="2791216956"/>
                    </a:ext>
                  </a:extLst>
                </a:gridCol>
                <a:gridCol w="1870273">
                  <a:extLst>
                    <a:ext uri="{9D8B030D-6E8A-4147-A177-3AD203B41FA5}">
                      <a16:colId xmlns:a16="http://schemas.microsoft.com/office/drawing/2014/main" val="2887511716"/>
                    </a:ext>
                  </a:extLst>
                </a:gridCol>
                <a:gridCol w="1640335">
                  <a:extLst>
                    <a:ext uri="{9D8B030D-6E8A-4147-A177-3AD203B41FA5}">
                      <a16:colId xmlns:a16="http://schemas.microsoft.com/office/drawing/2014/main" val="4167565257"/>
                    </a:ext>
                  </a:extLst>
                </a:gridCol>
                <a:gridCol w="2726875">
                  <a:extLst>
                    <a:ext uri="{9D8B030D-6E8A-4147-A177-3AD203B41FA5}">
                      <a16:colId xmlns:a16="http://schemas.microsoft.com/office/drawing/2014/main" val="2010320492"/>
                    </a:ext>
                  </a:extLst>
                </a:gridCol>
              </a:tblGrid>
              <a:tr h="33637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108/01-109/03</a:t>
                      </a:r>
                      <a:r>
                        <a:rPr lang="zh-TW" sz="16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例行租借練習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049056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時段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時間長度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單一時段使用人數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用途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租借主要單位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888343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周一晚間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足球隊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008237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周二晚間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明星足球訓練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英商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324893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周三晚間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 </a:t>
                      </a:r>
                      <a:r>
                        <a:rPr lang="en-US" sz="1400" b="1" kern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FC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414356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周四晚間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400" b="1" kern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935682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周五晚間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體能開發有限公司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543400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週六上午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台北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外商</a:t>
                      </a:r>
                      <a:r>
                        <a:rPr lang="en-US" sz="1400" b="1" kern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)(</a:t>
                      </a:r>
                      <a:r>
                        <a:rPr lang="zh-TW" sz="1400" b="1" kern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協會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296471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週六下午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足球活動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推廣足球活動</a:t>
                      </a: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076199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週六晚間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639116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週日上午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357613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週日下午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60948"/>
                  </a:ext>
                </a:extLst>
              </a:tr>
              <a:tr h="296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週日晚間</a:t>
                      </a:r>
                      <a:endParaRPr lang="zh-TW" sz="14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2-4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20-70</a:t>
                      </a: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人不等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足球推廣、練習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sz="1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73078"/>
                  </a:ext>
                </a:extLst>
              </a:tr>
            </a:tbl>
          </a:graphicData>
        </a:graphic>
      </p:graphicFrame>
      <p:sp>
        <p:nvSpPr>
          <p:cNvPr id="5" name="五邊形 4"/>
          <p:cNvSpPr/>
          <p:nvPr/>
        </p:nvSpPr>
        <p:spPr>
          <a:xfrm>
            <a:off x="135688" y="51470"/>
            <a:ext cx="862273" cy="539895"/>
          </a:xfrm>
          <a:prstGeom prst="homePlat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3604" y="51470"/>
            <a:ext cx="24673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4000" dirty="0" smtClean="0">
                <a:solidFill>
                  <a:srgbClr val="FFC00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操場功能</a:t>
            </a:r>
            <a:r>
              <a:rPr lang="en-US" altLang="zh-TW" sz="1000" dirty="0" smtClean="0">
                <a:solidFill>
                  <a:srgbClr val="FFC00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2/2</a:t>
            </a:r>
            <a:endParaRPr lang="en-US" altLang="zh-TW" sz="1000" dirty="0">
              <a:solidFill>
                <a:srgbClr val="FFC00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pic>
        <p:nvPicPr>
          <p:cNvPr id="7" name="圖片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887" y="3795886"/>
            <a:ext cx="2736303" cy="1224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399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肘形接點 24"/>
          <p:cNvCxnSpPr/>
          <p:nvPr/>
        </p:nvCxnSpPr>
        <p:spPr>
          <a:xfrm>
            <a:off x="3210958" y="3254052"/>
            <a:ext cx="5053900" cy="1247563"/>
          </a:xfrm>
          <a:prstGeom prst="bentConnector3">
            <a:avLst>
              <a:gd name="adj1" fmla="val 80029"/>
            </a:avLst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57"/>
          <p:cNvCxnSpPr/>
          <p:nvPr/>
        </p:nvCxnSpPr>
        <p:spPr>
          <a:xfrm>
            <a:off x="899592" y="0"/>
            <a:ext cx="0" cy="3507854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C00000"/>
                </a:solidFill>
              </a:rPr>
              <a:t>      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subTitle" idx="1"/>
          </p:nvPr>
        </p:nvSpPr>
        <p:spPr>
          <a:xfrm>
            <a:off x="2537508" y="2469420"/>
            <a:ext cx="6400800" cy="1314450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92D050"/>
                </a:solidFill>
                <a:latin typeface="華康超黑體" panose="020B0C09000000000000" pitchFamily="49" charset="-120"/>
                <a:ea typeface="文鼎新藝體" panose="02010609010101010101" pitchFamily="49" charset="-120"/>
              </a:rPr>
              <a:t>共同</a:t>
            </a:r>
            <a:r>
              <a:rPr lang="zh-TW" altLang="en-US" sz="4800" dirty="0" smtClean="0">
                <a:solidFill>
                  <a:srgbClr val="92D050"/>
                </a:solidFill>
                <a:latin typeface="華康超黑體" panose="020B0C09000000000000" pitchFamily="49" charset="-120"/>
                <a:ea typeface="文鼎新藝體" panose="02010609010101010101" pitchFamily="49" charset="-120"/>
              </a:rPr>
              <a:t>目標</a:t>
            </a:r>
            <a:endParaRPr lang="en-US" altLang="zh-TW" sz="4800" dirty="0">
              <a:solidFill>
                <a:srgbClr val="92D050"/>
              </a:solidFill>
              <a:latin typeface="華康超黑體" panose="020B0C09000000000000" pitchFamily="49" charset="-120"/>
              <a:ea typeface="文鼎新藝體" panose="02010609010101010101" pitchFamily="49" charset="-120"/>
            </a:endParaRPr>
          </a:p>
        </p:txBody>
      </p:sp>
      <p:pic>
        <p:nvPicPr>
          <p:cNvPr id="4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34" y="1750016"/>
            <a:ext cx="2520000" cy="2520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</p:pic>
      <p:sp>
        <p:nvSpPr>
          <p:cNvPr id="7" name="五邊形 6"/>
          <p:cNvSpPr/>
          <p:nvPr/>
        </p:nvSpPr>
        <p:spPr>
          <a:xfrm>
            <a:off x="3377368" y="2499742"/>
            <a:ext cx="978607" cy="684076"/>
          </a:xfrm>
          <a:prstGeom prst="homePlat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椭圆 43"/>
          <p:cNvSpPr/>
          <p:nvPr/>
        </p:nvSpPr>
        <p:spPr>
          <a:xfrm>
            <a:off x="8250538" y="4140275"/>
            <a:ext cx="714883" cy="715331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096" y="4207535"/>
            <a:ext cx="591317" cy="621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2319" y="4551447"/>
            <a:ext cx="24468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TW" altLang="en-US" dirty="0">
                <a:ln w="6350" cmpd="sng">
                  <a:noFill/>
                  <a:prstDash val="solid"/>
                  <a:miter lim="800000"/>
                </a:ln>
                <a:solidFill>
                  <a:schemeClr val="bg1"/>
                </a:solidFill>
                <a:ea typeface="文鼎新藝體" panose="02010609010101010101" pitchFamily="49" charset="-120"/>
              </a:rPr>
              <a:t>臺北市立石牌國民中學</a:t>
            </a:r>
          </a:p>
        </p:txBody>
      </p:sp>
      <p:sp>
        <p:nvSpPr>
          <p:cNvPr id="15" name="矩形 14"/>
          <p:cNvSpPr/>
          <p:nvPr/>
        </p:nvSpPr>
        <p:spPr>
          <a:xfrm>
            <a:off x="496843" y="4829248"/>
            <a:ext cx="2877775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Taipei Municipal Shi-</a:t>
            </a:r>
            <a:r>
              <a:rPr lang="en-US" altLang="zh-TW" sz="12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Pai</a:t>
            </a:r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Junior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11130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2681576356"/>
              </p:ext>
            </p:extLst>
          </p:nvPr>
        </p:nvGraphicFramePr>
        <p:xfrm>
          <a:off x="971600" y="843558"/>
          <a:ext cx="5184576" cy="4056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ç¸éåç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0240"/>
            <a:ext cx="1139590" cy="47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五邊形 10"/>
          <p:cNvSpPr/>
          <p:nvPr/>
        </p:nvSpPr>
        <p:spPr>
          <a:xfrm>
            <a:off x="101056" y="26831"/>
            <a:ext cx="864096" cy="625048"/>
          </a:xfrm>
          <a:prstGeom prst="homePlat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608" y="1787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4000" dirty="0">
                <a:solidFill>
                  <a:srgbClr val="92D05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共同目標</a:t>
            </a:r>
            <a:endParaRPr lang="en-US" altLang="zh-TW" sz="4000" dirty="0">
              <a:solidFill>
                <a:srgbClr val="92D05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cxnSp>
        <p:nvCxnSpPr>
          <p:cNvPr id="10" name="AutoShape 7"/>
          <p:cNvCxnSpPr>
            <a:cxnSpLocks noChangeShapeType="1"/>
          </p:cNvCxnSpPr>
          <p:nvPr/>
        </p:nvCxnSpPr>
        <p:spPr bwMode="auto">
          <a:xfrm rot="10800000" flipV="1">
            <a:off x="6443269" y="1601678"/>
            <a:ext cx="1564587" cy="394008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AutoShape 11"/>
          <p:cNvCxnSpPr>
            <a:cxnSpLocks noChangeShapeType="1"/>
          </p:cNvCxnSpPr>
          <p:nvPr/>
        </p:nvCxnSpPr>
        <p:spPr bwMode="auto">
          <a:xfrm rot="10800000">
            <a:off x="6516218" y="3853160"/>
            <a:ext cx="1871191" cy="285148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AutoShape 12"/>
          <p:cNvCxnSpPr>
            <a:cxnSpLocks noChangeShapeType="1"/>
          </p:cNvCxnSpPr>
          <p:nvPr/>
        </p:nvCxnSpPr>
        <p:spPr bwMode="auto">
          <a:xfrm rot="10800000">
            <a:off x="6453740" y="2756987"/>
            <a:ext cx="1636105" cy="524957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2" name="群組 21"/>
          <p:cNvGrpSpPr/>
          <p:nvPr/>
        </p:nvGrpSpPr>
        <p:grpSpPr>
          <a:xfrm>
            <a:off x="8135152" y="2847947"/>
            <a:ext cx="624758" cy="714065"/>
            <a:chOff x="767219" y="443514"/>
            <a:chExt cx="485517" cy="558066"/>
          </a:xfrm>
        </p:grpSpPr>
        <p:sp>
          <p:nvSpPr>
            <p:cNvPr id="23" name="六邊形 22"/>
            <p:cNvSpPr/>
            <p:nvPr/>
          </p:nvSpPr>
          <p:spPr>
            <a:xfrm rot="5400000">
              <a:off x="730945" y="479788"/>
              <a:ext cx="558066" cy="48551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9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六邊形 4"/>
            <p:cNvSpPr txBox="1"/>
            <p:nvPr/>
          </p:nvSpPr>
          <p:spPr>
            <a:xfrm>
              <a:off x="842879" y="530479"/>
              <a:ext cx="334197" cy="3841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b="1" kern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石牌國小</a:t>
              </a:r>
              <a:endParaRPr lang="zh-TW" altLang="en-US" sz="12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8474833" y="3735951"/>
            <a:ext cx="570155" cy="716598"/>
            <a:chOff x="1148142" y="1864574"/>
            <a:chExt cx="485517" cy="558066"/>
          </a:xfrm>
        </p:grpSpPr>
        <p:sp>
          <p:nvSpPr>
            <p:cNvPr id="26" name="六邊形 25"/>
            <p:cNvSpPr/>
            <p:nvPr/>
          </p:nvSpPr>
          <p:spPr>
            <a:xfrm rot="5400000">
              <a:off x="1111868" y="1900848"/>
              <a:ext cx="558066" cy="48551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六邊形 4"/>
            <p:cNvSpPr txBox="1"/>
            <p:nvPr/>
          </p:nvSpPr>
          <p:spPr>
            <a:xfrm>
              <a:off x="1223802" y="1951539"/>
              <a:ext cx="334197" cy="3841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社區</a:t>
              </a:r>
              <a:endParaRPr lang="zh-TW" altLang="en-US" sz="1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8083845" y="1230321"/>
            <a:ext cx="571732" cy="714065"/>
            <a:chOff x="767219" y="443514"/>
            <a:chExt cx="485517" cy="558066"/>
          </a:xfrm>
          <a:solidFill>
            <a:srgbClr val="002060"/>
          </a:solidFill>
        </p:grpSpPr>
        <p:sp>
          <p:nvSpPr>
            <p:cNvPr id="36" name="六邊形 35"/>
            <p:cNvSpPr/>
            <p:nvPr/>
          </p:nvSpPr>
          <p:spPr>
            <a:xfrm rot="5400000">
              <a:off x="730945" y="479788"/>
              <a:ext cx="558066" cy="4855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六邊形 4"/>
            <p:cNvSpPr txBox="1"/>
            <p:nvPr/>
          </p:nvSpPr>
          <p:spPr>
            <a:xfrm>
              <a:off x="842879" y="530479"/>
              <a:ext cx="334197" cy="3841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b="1" kern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石牌國中</a:t>
              </a:r>
              <a:endParaRPr lang="zh-TW" altLang="en-US" sz="12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40" name="AutoShape 11"/>
          <p:cNvCxnSpPr>
            <a:cxnSpLocks noChangeShapeType="1"/>
          </p:cNvCxnSpPr>
          <p:nvPr/>
        </p:nvCxnSpPr>
        <p:spPr bwMode="auto">
          <a:xfrm rot="10800000" flipV="1">
            <a:off x="6417454" y="886486"/>
            <a:ext cx="1908605" cy="275506"/>
          </a:xfrm>
          <a:prstGeom prst="bentConnector3">
            <a:avLst>
              <a:gd name="adj1" fmla="val 50000"/>
            </a:avLst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2" name="群組 41"/>
          <p:cNvGrpSpPr/>
          <p:nvPr/>
        </p:nvGrpSpPr>
        <p:grpSpPr>
          <a:xfrm>
            <a:off x="8413362" y="536912"/>
            <a:ext cx="560238" cy="699150"/>
            <a:chOff x="767219" y="443514"/>
            <a:chExt cx="485517" cy="558066"/>
          </a:xfrm>
          <a:solidFill>
            <a:srgbClr val="FFC000"/>
          </a:solidFill>
        </p:grpSpPr>
        <p:sp>
          <p:nvSpPr>
            <p:cNvPr id="43" name="六邊形 42"/>
            <p:cNvSpPr/>
            <p:nvPr/>
          </p:nvSpPr>
          <p:spPr>
            <a:xfrm rot="5400000">
              <a:off x="730945" y="479788"/>
              <a:ext cx="558066" cy="48551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六邊形 4"/>
            <p:cNvSpPr txBox="1"/>
            <p:nvPr/>
          </p:nvSpPr>
          <p:spPr>
            <a:xfrm>
              <a:off x="842879" y="530479"/>
              <a:ext cx="334197" cy="3841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家長</a:t>
              </a:r>
              <a:endParaRPr lang="zh-TW" altLang="en-US" sz="1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30" name="圖片 29" descr="\\資源分享區\學務處分享\訓育組\訓育組活動照片\1092照片記錄\109-2社團展演\照片\8V5C4145_IJFR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32"/>
          <a:stretch/>
        </p:blipFill>
        <p:spPr bwMode="auto">
          <a:xfrm>
            <a:off x="7427408" y="1971139"/>
            <a:ext cx="1609363" cy="8102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326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肘形接點 24"/>
          <p:cNvCxnSpPr/>
          <p:nvPr/>
        </p:nvCxnSpPr>
        <p:spPr>
          <a:xfrm>
            <a:off x="3210958" y="3254052"/>
            <a:ext cx="5053900" cy="1247563"/>
          </a:xfrm>
          <a:prstGeom prst="bentConnector3">
            <a:avLst>
              <a:gd name="adj1" fmla="val 80029"/>
            </a:avLst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57"/>
          <p:cNvCxnSpPr/>
          <p:nvPr/>
        </p:nvCxnSpPr>
        <p:spPr>
          <a:xfrm>
            <a:off x="899592" y="0"/>
            <a:ext cx="0" cy="3507854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C00000"/>
                </a:solidFill>
              </a:rPr>
              <a:t>      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subTitle" idx="1"/>
          </p:nvPr>
        </p:nvSpPr>
        <p:spPr>
          <a:xfrm>
            <a:off x="1874322" y="2326797"/>
            <a:ext cx="6400800" cy="131445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華康新特圓體" panose="020F0909000000000000" pitchFamily="49" charset="-120"/>
                <a:ea typeface="華康新特圓體" panose="020F0909000000000000" pitchFamily="49" charset="-120"/>
                <a:cs typeface="+mj-cs"/>
              </a:rPr>
              <a:t>      </a:t>
            </a:r>
            <a:endParaRPr lang="zh-TW" altLang="en-US" sz="4400" dirty="0">
              <a:solidFill>
                <a:srgbClr val="00B0F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pic>
        <p:nvPicPr>
          <p:cNvPr id="4" name="图片占位符 4">
            <a:extLst>
              <a:ext uri="{FF2B5EF4-FFF2-40B4-BE49-F238E27FC236}">
                <a16:creationId xmlns:a16="http://schemas.microsoft.com/office/drawing/2014/main" id="{2625C60E-8A8C-41F2-824D-4AF6DCA4804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48" y="1724022"/>
            <a:ext cx="2520000" cy="2520000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rgbClr val="1F497D"/>
          </a:solidFill>
          <a:ln w="76200" cap="flat" cmpd="sng" algn="ctr">
            <a:solidFill>
              <a:srgbClr val="00B0F0"/>
            </a:solidFill>
            <a:prstDash val="solid"/>
            <a:miter lim="800000"/>
          </a:ln>
          <a:effectLst/>
        </p:spPr>
      </p:pic>
      <p:sp>
        <p:nvSpPr>
          <p:cNvPr id="7" name="五邊形 6"/>
          <p:cNvSpPr/>
          <p:nvPr/>
        </p:nvSpPr>
        <p:spPr>
          <a:xfrm>
            <a:off x="3377368" y="2499742"/>
            <a:ext cx="978607" cy="684076"/>
          </a:xfrm>
          <a:prstGeom prst="homePlat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椭圆 43"/>
          <p:cNvSpPr/>
          <p:nvPr/>
        </p:nvSpPr>
        <p:spPr>
          <a:xfrm>
            <a:off x="8250538" y="4140275"/>
            <a:ext cx="714883" cy="715331"/>
          </a:xfrm>
          <a:prstGeom prst="ellipse">
            <a:avLst/>
          </a:prstGeom>
          <a:solidFill>
            <a:schemeClr val="bg1"/>
          </a:solidFill>
          <a:ln>
            <a:solidFill>
              <a:srgbClr val="09B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096" y="4207535"/>
            <a:ext cx="591317" cy="621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712319" y="4551447"/>
            <a:ext cx="24468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TW" altLang="en-US" dirty="0">
                <a:ln w="6350" cmpd="sng">
                  <a:noFill/>
                  <a:prstDash val="solid"/>
                  <a:miter lim="800000"/>
                </a:ln>
                <a:solidFill>
                  <a:schemeClr val="bg1"/>
                </a:solidFill>
                <a:ea typeface="文鼎新藝體" panose="02010609010101010101" pitchFamily="49" charset="-120"/>
              </a:rPr>
              <a:t>臺北市立石牌國民中學</a:t>
            </a:r>
          </a:p>
        </p:txBody>
      </p:sp>
      <p:sp>
        <p:nvSpPr>
          <p:cNvPr id="15" name="矩形 14"/>
          <p:cNvSpPr/>
          <p:nvPr/>
        </p:nvSpPr>
        <p:spPr>
          <a:xfrm>
            <a:off x="496843" y="4829248"/>
            <a:ext cx="2877775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Taipei Municipal Shi-</a:t>
            </a:r>
            <a:r>
              <a:rPr lang="en-US" altLang="zh-TW" sz="12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Pai</a:t>
            </a:r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Junior High School</a:t>
            </a:r>
          </a:p>
        </p:txBody>
      </p:sp>
      <p:sp>
        <p:nvSpPr>
          <p:cNvPr id="2" name="矩形 1"/>
          <p:cNvSpPr/>
          <p:nvPr/>
        </p:nvSpPr>
        <p:spPr>
          <a:xfrm>
            <a:off x="4472663" y="2393684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zh-TW" altLang="en-US" sz="4800" dirty="0">
                <a:solidFill>
                  <a:srgbClr val="00B0F0"/>
                </a:solidFill>
                <a:latin typeface="華康超黑體" panose="020B0C09000000000000" pitchFamily="49" charset="-120"/>
                <a:ea typeface="文鼎新藝體" panose="02010609010101010101" pitchFamily="49" charset="-120"/>
              </a:rPr>
              <a:t>預估經費</a:t>
            </a:r>
            <a:endParaRPr lang="en-US" altLang="zh-TW" sz="4800" dirty="0">
              <a:solidFill>
                <a:srgbClr val="00B0F0"/>
              </a:solidFill>
              <a:latin typeface="華康超黑體" panose="020B0C09000000000000" pitchFamily="49" charset="-120"/>
              <a:ea typeface="文鼎新藝體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086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31"/>
          <p:cNvSpPr txBox="1"/>
          <p:nvPr/>
        </p:nvSpPr>
        <p:spPr>
          <a:xfrm>
            <a:off x="467544" y="61899"/>
            <a:ext cx="3842782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zh-TW" altLang="en-US" sz="3000" dirty="0" smtClean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超黑體" panose="020B0C09000000000000" pitchFamily="49" charset="-120"/>
                <a:ea typeface="華康超黑體" panose="020B0C09000000000000" pitchFamily="49" charset="-120"/>
                <a:cs typeface="阿里巴巴普惠体 B" panose="00020600040101010101" pitchFamily="18" charset="-122"/>
              </a:rPr>
              <a:t>   </a:t>
            </a:r>
            <a:endParaRPr lang="zh-CN" altLang="en-US" sz="300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超黑體" panose="020B0C09000000000000" pitchFamily="49" charset="-120"/>
              <a:ea typeface="華康超黑體" panose="020B0C09000000000000" pitchFamily="49" charset="-120"/>
              <a:cs typeface="阿里巴巴普惠体 B" panose="00020600040101010101" pitchFamily="18" charset="-122"/>
            </a:endParaRPr>
          </a:p>
        </p:txBody>
      </p:sp>
      <p:sp>
        <p:nvSpPr>
          <p:cNvPr id="6" name="五邊形 5"/>
          <p:cNvSpPr/>
          <p:nvPr/>
        </p:nvSpPr>
        <p:spPr>
          <a:xfrm>
            <a:off x="251520" y="123478"/>
            <a:ext cx="792088" cy="432048"/>
          </a:xfrm>
          <a:prstGeom prst="homePlat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zh-TW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B67D91C-AC3B-D743-9D0A-F3DAE7E1B2EA}"/>
              </a:ext>
            </a:extLst>
          </p:cNvPr>
          <p:cNvSpPr/>
          <p:nvPr/>
        </p:nvSpPr>
        <p:spPr>
          <a:xfrm>
            <a:off x="1187624" y="925756"/>
            <a:ext cx="3806037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新台幣 </a:t>
            </a:r>
            <a:r>
              <a:rPr lang="en-US" altLang="zh-TW" sz="3200" b="1" dirty="0" smtClean="0"/>
              <a:t>12,167,162</a:t>
            </a:r>
            <a:r>
              <a:rPr lang="zh-TW" altLang="en-US" sz="3200" b="1" dirty="0" smtClean="0"/>
              <a:t> </a:t>
            </a:r>
            <a:r>
              <a:rPr lang="zh-TW" altLang="en-US" sz="2400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zh-TW" altLang="zh-TW" sz="2400" b="1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本框 31"/>
          <p:cNvSpPr txBox="1"/>
          <p:nvPr/>
        </p:nvSpPr>
        <p:spPr>
          <a:xfrm>
            <a:off x="1043608" y="93808"/>
            <a:ext cx="23042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TW" altLang="en-US" sz="3200" dirty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預估</a:t>
            </a:r>
            <a:r>
              <a:rPr lang="zh-TW" altLang="en-US" sz="3200" dirty="0" smtClean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經費</a:t>
            </a:r>
            <a:r>
              <a:rPr lang="en-US" altLang="zh-TW" sz="1000" dirty="0" smtClean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1/2</a:t>
            </a:r>
            <a:endParaRPr lang="en-US" altLang="zh-TW" sz="1000" dirty="0">
              <a:solidFill>
                <a:srgbClr val="00B0F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B67D91C-AC3B-D743-9D0A-F3DAE7E1B2EA}"/>
              </a:ext>
            </a:extLst>
          </p:cNvPr>
          <p:cNvSpPr/>
          <p:nvPr/>
        </p:nvSpPr>
        <p:spPr>
          <a:xfrm>
            <a:off x="5652534" y="458527"/>
            <a:ext cx="2877565" cy="438582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體育教師共備研習</a:t>
            </a:r>
            <a:endParaRPr lang="zh-TW" altLang="zh-TW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 flipV="1">
            <a:off x="395536" y="2546728"/>
            <a:ext cx="10765472" cy="5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435710"/>
              </p:ext>
            </p:extLst>
          </p:nvPr>
        </p:nvGraphicFramePr>
        <p:xfrm>
          <a:off x="40534" y="1556875"/>
          <a:ext cx="5573203" cy="2897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Acrobat Document" r:id="rId4" imgW="8019999" imgH="5667233" progId="AcroExch.Document.DC">
                  <p:embed/>
                </p:oleObj>
              </mc:Choice>
              <mc:Fallback>
                <p:oleObj name="Acrobat Document" r:id="rId4" imgW="8019999" imgH="5667233" progId="AcroExch.Document.DC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968" t="18414" r="25859" b="31458"/>
                      <a:stretch>
                        <a:fillRect/>
                      </a:stretch>
                    </p:blipFill>
                    <p:spPr bwMode="auto">
                      <a:xfrm>
                        <a:off x="40534" y="1556875"/>
                        <a:ext cx="5573203" cy="28974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圓角矩形 16"/>
          <p:cNvSpPr/>
          <p:nvPr/>
        </p:nvSpPr>
        <p:spPr>
          <a:xfrm>
            <a:off x="5596113" y="1198260"/>
            <a:ext cx="1414274" cy="820765"/>
          </a:xfrm>
          <a:prstGeom prst="roundRect">
            <a:avLst/>
          </a:prstGeom>
          <a:blipFill rotWithShape="1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圓角矩形 17"/>
          <p:cNvSpPr/>
          <p:nvPr/>
        </p:nvSpPr>
        <p:spPr>
          <a:xfrm>
            <a:off x="7297086" y="1198260"/>
            <a:ext cx="1307362" cy="820765"/>
          </a:xfrm>
          <a:prstGeom prst="roundRect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圓角矩形 18"/>
          <p:cNvSpPr/>
          <p:nvPr/>
        </p:nvSpPr>
        <p:spPr>
          <a:xfrm>
            <a:off x="5597576" y="2541249"/>
            <a:ext cx="1412811" cy="905574"/>
          </a:xfrm>
          <a:prstGeom prst="roundRect">
            <a:avLst/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圓角矩形 19"/>
          <p:cNvSpPr/>
          <p:nvPr/>
        </p:nvSpPr>
        <p:spPr>
          <a:xfrm>
            <a:off x="7297086" y="2514661"/>
            <a:ext cx="1379370" cy="923199"/>
          </a:xfrm>
          <a:prstGeom prst="roundRect">
            <a:avLst/>
          </a:prstGeom>
          <a:blipFill rotWithShape="1"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圓角矩形 20"/>
          <p:cNvSpPr/>
          <p:nvPr/>
        </p:nvSpPr>
        <p:spPr>
          <a:xfrm>
            <a:off x="7363082" y="3939902"/>
            <a:ext cx="1313374" cy="880791"/>
          </a:xfrm>
          <a:prstGeom prst="roundRect">
            <a:avLst/>
          </a:prstGeom>
          <a:blipFill rotWithShape="1">
            <a:blip r:embed="rId10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圓角矩形 21"/>
          <p:cNvSpPr/>
          <p:nvPr/>
        </p:nvSpPr>
        <p:spPr>
          <a:xfrm>
            <a:off x="5613737" y="3939902"/>
            <a:ext cx="1396650" cy="893114"/>
          </a:xfrm>
          <a:prstGeom prst="roundRect">
            <a:avLst/>
          </a:prstGeom>
          <a:blipFill rotWithShape="1">
            <a:blip r:embed="rId11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群組 22"/>
          <p:cNvGrpSpPr/>
          <p:nvPr/>
        </p:nvGrpSpPr>
        <p:grpSpPr>
          <a:xfrm>
            <a:off x="5825838" y="2005957"/>
            <a:ext cx="956286" cy="354782"/>
            <a:chOff x="2142871" y="991294"/>
            <a:chExt cx="956286" cy="354782"/>
          </a:xfrm>
        </p:grpSpPr>
        <p:sp>
          <p:nvSpPr>
            <p:cNvPr id="24" name="矩形 23"/>
            <p:cNvSpPr/>
            <p:nvPr/>
          </p:nvSpPr>
          <p:spPr>
            <a:xfrm>
              <a:off x="2142871" y="991294"/>
              <a:ext cx="956286" cy="3547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文字方塊 24"/>
            <p:cNvSpPr txBox="1"/>
            <p:nvPr/>
          </p:nvSpPr>
          <p:spPr>
            <a:xfrm>
              <a:off x="2142871" y="991294"/>
              <a:ext cx="956286" cy="3547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3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桌球</a:t>
              </a:r>
              <a:endParaRPr lang="zh-TW" altLang="en-US" sz="1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7487086" y="1964831"/>
            <a:ext cx="956286" cy="354782"/>
            <a:chOff x="1090916" y="991294"/>
            <a:chExt cx="956286" cy="354782"/>
          </a:xfrm>
        </p:grpSpPr>
        <p:sp>
          <p:nvSpPr>
            <p:cNvPr id="27" name="矩形 26"/>
            <p:cNvSpPr/>
            <p:nvPr/>
          </p:nvSpPr>
          <p:spPr>
            <a:xfrm>
              <a:off x="1090916" y="991294"/>
              <a:ext cx="956286" cy="3547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文字方塊 27"/>
            <p:cNvSpPr txBox="1"/>
            <p:nvPr/>
          </p:nvSpPr>
          <p:spPr>
            <a:xfrm>
              <a:off x="1090916" y="991294"/>
              <a:ext cx="956286" cy="3547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3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匹克球</a:t>
              </a:r>
              <a:endParaRPr lang="zh-TW" altLang="en-US" sz="1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5851699" y="3471074"/>
            <a:ext cx="994251" cy="312517"/>
            <a:chOff x="996" y="1022992"/>
            <a:chExt cx="994251" cy="312517"/>
          </a:xfrm>
        </p:grpSpPr>
        <p:sp>
          <p:nvSpPr>
            <p:cNvPr id="30" name="矩形 29"/>
            <p:cNvSpPr/>
            <p:nvPr/>
          </p:nvSpPr>
          <p:spPr>
            <a:xfrm>
              <a:off x="996" y="1022992"/>
              <a:ext cx="994251" cy="31251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文字方塊 30"/>
            <p:cNvSpPr txBox="1"/>
            <p:nvPr/>
          </p:nvSpPr>
          <p:spPr>
            <a:xfrm>
              <a:off x="996" y="1022992"/>
              <a:ext cx="994251" cy="312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3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足球</a:t>
              </a:r>
              <a:endParaRPr lang="zh-TW" altLang="en-US" sz="1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7541626" y="4819137"/>
            <a:ext cx="956286" cy="354782"/>
            <a:chOff x="1080119" y="2187997"/>
            <a:chExt cx="956286" cy="354782"/>
          </a:xfrm>
        </p:grpSpPr>
        <p:sp>
          <p:nvSpPr>
            <p:cNvPr id="33" name="矩形 32"/>
            <p:cNvSpPr/>
            <p:nvPr/>
          </p:nvSpPr>
          <p:spPr>
            <a:xfrm>
              <a:off x="1080119" y="2187997"/>
              <a:ext cx="956286" cy="3547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文字方塊 33"/>
            <p:cNvSpPr txBox="1"/>
            <p:nvPr/>
          </p:nvSpPr>
          <p:spPr>
            <a:xfrm>
              <a:off x="1080119" y="2187997"/>
              <a:ext cx="956286" cy="3547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3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手球</a:t>
              </a:r>
              <a:endParaRPr lang="zh-TW" altLang="en-US" sz="1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7522643" y="3454242"/>
            <a:ext cx="994251" cy="312517"/>
            <a:chOff x="2104907" y="2132285"/>
            <a:chExt cx="994251" cy="312517"/>
          </a:xfrm>
        </p:grpSpPr>
        <p:sp>
          <p:nvSpPr>
            <p:cNvPr id="36" name="矩形 35"/>
            <p:cNvSpPr/>
            <p:nvPr/>
          </p:nvSpPr>
          <p:spPr>
            <a:xfrm>
              <a:off x="2104907" y="2132285"/>
              <a:ext cx="994251" cy="31251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文字方塊 36"/>
            <p:cNvSpPr txBox="1"/>
            <p:nvPr/>
          </p:nvSpPr>
          <p:spPr>
            <a:xfrm>
              <a:off x="2104907" y="2132285"/>
              <a:ext cx="994251" cy="312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3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排球</a:t>
              </a:r>
              <a:endParaRPr lang="zh-TW" altLang="en-US" sz="1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5889664" y="4796316"/>
            <a:ext cx="956286" cy="354782"/>
            <a:chOff x="0" y="2230541"/>
            <a:chExt cx="956286" cy="354782"/>
          </a:xfrm>
        </p:grpSpPr>
        <p:sp>
          <p:nvSpPr>
            <p:cNvPr id="39" name="矩形 38"/>
            <p:cNvSpPr/>
            <p:nvPr/>
          </p:nvSpPr>
          <p:spPr>
            <a:xfrm>
              <a:off x="0" y="2230541"/>
              <a:ext cx="956286" cy="3547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文字方塊 39"/>
            <p:cNvSpPr txBox="1"/>
            <p:nvPr/>
          </p:nvSpPr>
          <p:spPr>
            <a:xfrm>
              <a:off x="0" y="2230541"/>
              <a:ext cx="956286" cy="3547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92456" rIns="92456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300" b="1" kern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素養導向</a:t>
              </a:r>
              <a:endParaRPr lang="zh-TW" altLang="en-US" sz="1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1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6.jpe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 contrast="25000"/>
                    </a14:imgEffect>
                  </a14:imgLayer>
                </a14:imgProps>
              </a:ext>
            </a:extLst>
          </a:blip>
          <a:srcRect l="6273" t="4172" r="5548" b="23767"/>
          <a:stretch/>
        </p:blipFill>
        <p:spPr bwMode="auto">
          <a:xfrm>
            <a:off x="3851920" y="-92546"/>
            <a:ext cx="4032448" cy="52360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五邊形 5"/>
          <p:cNvSpPr/>
          <p:nvPr/>
        </p:nvSpPr>
        <p:spPr>
          <a:xfrm>
            <a:off x="251520" y="123478"/>
            <a:ext cx="792088" cy="432048"/>
          </a:xfrm>
          <a:prstGeom prst="homePlat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r>
              <a:rPr lang="en-US" altLang="zh-TW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zh-TW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文本框 31"/>
          <p:cNvSpPr txBox="1"/>
          <p:nvPr/>
        </p:nvSpPr>
        <p:spPr>
          <a:xfrm>
            <a:off x="1043608" y="93808"/>
            <a:ext cx="23042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TW" altLang="en-US" sz="3200" dirty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預估</a:t>
            </a:r>
            <a:r>
              <a:rPr lang="zh-TW" altLang="en-US" sz="3200" dirty="0" smtClean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經費</a:t>
            </a:r>
            <a:r>
              <a:rPr lang="en-US" altLang="zh-TW" sz="1000" dirty="0" smtClean="0">
                <a:solidFill>
                  <a:srgbClr val="00B0F0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2/2</a:t>
            </a:r>
            <a:endParaRPr lang="en-US" altLang="zh-TW" sz="1000" dirty="0">
              <a:solidFill>
                <a:srgbClr val="00B0F0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pic>
        <p:nvPicPr>
          <p:cNvPr id="5" name="圖片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5098" r="2486" b="45077"/>
          <a:stretch/>
        </p:blipFill>
        <p:spPr bwMode="auto">
          <a:xfrm>
            <a:off x="505709" y="3096914"/>
            <a:ext cx="2684917" cy="1926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B67D91C-AC3B-D743-9D0A-F3DAE7E1B2EA}"/>
              </a:ext>
            </a:extLst>
          </p:cNvPr>
          <p:cNvSpPr/>
          <p:nvPr/>
        </p:nvSpPr>
        <p:spPr>
          <a:xfrm>
            <a:off x="580430" y="2517583"/>
            <a:ext cx="2664296" cy="438582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足球場      集合場</a:t>
            </a:r>
            <a:endParaRPr lang="zh-TW" altLang="zh-TW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向下箭號 2"/>
          <p:cNvSpPr/>
          <p:nvPr/>
        </p:nvSpPr>
        <p:spPr>
          <a:xfrm>
            <a:off x="1059670" y="2931790"/>
            <a:ext cx="7200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上箭號 9"/>
          <p:cNvSpPr/>
          <p:nvPr/>
        </p:nvSpPr>
        <p:spPr>
          <a:xfrm>
            <a:off x="2478500" y="2283718"/>
            <a:ext cx="50832" cy="28803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634530" y="693295"/>
            <a:ext cx="2556096" cy="1552628"/>
          </a:xfrm>
          <a:prstGeom prst="roundRect">
            <a:avLst>
              <a:gd name="adj" fmla="val 10000"/>
            </a:avLst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6759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159109" y="1851670"/>
            <a:ext cx="4630351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dist"/>
            <a:r>
              <a:rPr lang="zh-TW" altLang="en-US" sz="60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超黑體" panose="020B0C09000000000000" pitchFamily="49" charset="-120"/>
                <a:ea typeface="華康超黑體" panose="020B0C09000000000000" pitchFamily="49" charset="-120"/>
              </a:rPr>
              <a:t>敬請</a:t>
            </a:r>
            <a:r>
              <a:rPr lang="zh-CN" altLang="en-US" sz="60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超黑體" panose="020B0C09000000000000" pitchFamily="49" charset="-120"/>
                <a:ea typeface="華康超黑體" panose="020B0C09000000000000" pitchFamily="49" charset="-120"/>
              </a:rPr>
              <a:t>指導</a:t>
            </a:r>
            <a:endParaRPr lang="zh-CN" altLang="en-US" sz="60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159109" y="2751292"/>
            <a:ext cx="470236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ea typeface="Microsoft YaHei UI" panose="020B0503020204020204" pitchFamily="34" charset="-122"/>
              </a:rPr>
              <a:t>Thank </a:t>
            </a:r>
            <a:r>
              <a:rPr lang="en-US" altLang="zh-CN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ea typeface="Microsoft YaHei UI" panose="020B0503020204020204" pitchFamily="34" charset="-122"/>
              </a:rPr>
              <a:t>you for your attention</a:t>
            </a:r>
            <a:endParaRPr lang="zh-CN" alt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  <a:ea typeface="Microsoft YaHei UI" panose="020B0503020204020204" pitchFamily="34" charset="-122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59" y="4463356"/>
            <a:ext cx="610501" cy="6418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899592" y="4551448"/>
            <a:ext cx="24468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TW" altLang="en-US" dirty="0">
                <a:ln w="635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文鼎新藝體" panose="02010609010101010101" pitchFamily="49" charset="-120"/>
              </a:rPr>
              <a:t>臺北市立石牌國民中學</a:t>
            </a:r>
          </a:p>
        </p:txBody>
      </p:sp>
      <p:sp>
        <p:nvSpPr>
          <p:cNvPr id="9" name="矩形 8"/>
          <p:cNvSpPr/>
          <p:nvPr/>
        </p:nvSpPr>
        <p:spPr>
          <a:xfrm>
            <a:off x="893360" y="4829249"/>
            <a:ext cx="2877775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Taipei Municipal Shi-</a:t>
            </a:r>
            <a:r>
              <a:rPr lang="en-US" altLang="zh-TW" sz="12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Pai</a:t>
            </a:r>
            <a:r>
              <a:rPr lang="en-US" altLang="zh-TW" sz="1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ea typeface="文鼎新藝體" panose="02010609010101010101" pitchFamily="49" charset="-120"/>
              </a:rPr>
              <a:t> Junior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34288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4464</TotalTime>
  <Words>624</Words>
  <Application>Microsoft Office PowerPoint</Application>
  <PresentationFormat>如螢幕大小 (16:9)</PresentationFormat>
  <Paragraphs>198</Paragraphs>
  <Slides>15</Slides>
  <Notes>3</Notes>
  <HiddenSlides>0</HiddenSlides>
  <MMClips>2</MMClips>
  <ScaleCrop>false</ScaleCrop>
  <HeadingPairs>
    <vt:vector size="8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34" baseType="lpstr">
      <vt:lpstr>Heiti SC Medium</vt:lpstr>
      <vt:lpstr>Microsoft JhengHei UI</vt:lpstr>
      <vt:lpstr>Microsoft YaHei UI</vt:lpstr>
      <vt:lpstr>宋体</vt:lpstr>
      <vt:lpstr>文鼎新藝體</vt:lpstr>
      <vt:lpstr>金梅毛行書</vt:lpstr>
      <vt:lpstr>阿里巴巴普惠体 B</vt:lpstr>
      <vt:lpstr>華康中黑體</vt:lpstr>
      <vt:lpstr>華康超黑體</vt:lpstr>
      <vt:lpstr>華康新特明體</vt:lpstr>
      <vt:lpstr>華康新特圓體</vt:lpstr>
      <vt:lpstr>微軟正黑體</vt:lpstr>
      <vt:lpstr>新細明體</vt:lpstr>
      <vt:lpstr>Arial</vt:lpstr>
      <vt:lpstr>Bodoni MT Black</vt:lpstr>
      <vt:lpstr>Calibri</vt:lpstr>
      <vt:lpstr>Times New Roman</vt:lpstr>
      <vt:lpstr>Office 佈景主題</vt:lpstr>
      <vt:lpstr>Acrobat Document</vt:lpstr>
      <vt:lpstr>PowerPoint 簡報</vt:lpstr>
      <vt:lpstr>PowerPoint 簡報</vt:lpstr>
      <vt:lpstr>石中簡介</vt:lpstr>
      <vt:lpstr>PowerPoint 簡報</vt:lpstr>
      <vt:lpstr>運動設施</vt:lpstr>
      <vt:lpstr>PowerPoint 簡報</vt:lpstr>
      <vt:lpstr>      </vt:lpstr>
      <vt:lpstr>PowerPoint 簡報</vt:lpstr>
      <vt:lpstr>操場(足球場)租借紀錄</vt:lpstr>
      <vt:lpstr>      </vt:lpstr>
      <vt:lpstr>PowerPoint 簡報</vt:lpstr>
      <vt:lpstr>      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admin</cp:lastModifiedBy>
  <cp:revision>318</cp:revision>
  <cp:lastPrinted>2021-10-13T04:47:58Z</cp:lastPrinted>
  <dcterms:created xsi:type="dcterms:W3CDTF">2021-03-16T01:24:12Z</dcterms:created>
  <dcterms:modified xsi:type="dcterms:W3CDTF">2021-10-13T08:04:07Z</dcterms:modified>
</cp:coreProperties>
</file>