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56" r:id="rId2"/>
    <p:sldId id="257" r:id="rId3"/>
    <p:sldId id="266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9" r:id="rId1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FF218-BC10-4F94-858C-37DE43131DA1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ED1E1-6B57-4C3B-B140-B63AA447E8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9204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8408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AA8F7-84F5-4F79-87CB-59A5E6A0981D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A75-43D7-40B5-B714-0E67F043DA8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AA8F7-84F5-4F79-87CB-59A5E6A0981D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A75-43D7-40B5-B714-0E67F043DA8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AA8F7-84F5-4F79-87CB-59A5E6A0981D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A75-43D7-40B5-B714-0E67F043DA8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AA8F7-84F5-4F79-87CB-59A5E6A0981D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A75-43D7-40B5-B714-0E67F043DA8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AA8F7-84F5-4F79-87CB-59A5E6A0981D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A75-43D7-40B5-B714-0E67F043DA8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AA8F7-84F5-4F79-87CB-59A5E6A0981D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A75-43D7-40B5-B714-0E67F043DA8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AA8F7-84F5-4F79-87CB-59A5E6A0981D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A75-43D7-40B5-B714-0E67F043DA8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AA8F7-84F5-4F79-87CB-59A5E6A0981D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A75-43D7-40B5-B714-0E67F043DA8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AA8F7-84F5-4F79-87CB-59A5E6A0981D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D31AA75-43D7-40B5-B714-0E67F043DA8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AA8F7-84F5-4F79-87CB-59A5E6A0981D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A75-43D7-40B5-B714-0E67F043DA8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AA8F7-84F5-4F79-87CB-59A5E6A0981D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A75-43D7-40B5-B714-0E67F043DA8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1AA8F7-84F5-4F79-87CB-59A5E6A0981D}" type="datetimeFigureOut">
              <a:rPr lang="zh-TW" altLang="en-US" smtClean="0"/>
              <a:t>2019/12/9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D31AA75-43D7-40B5-B714-0E67F043DA8B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7851648" cy="1201248"/>
          </a:xfrm>
        </p:spPr>
        <p:txBody>
          <a:bodyPr>
            <a:normAutofit/>
          </a:bodyPr>
          <a:lstStyle/>
          <a:p>
            <a:r>
              <a:rPr lang="zh-TW" altLang="en-US" sz="4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高雄市立福誠高中跑道整修計畫</a:t>
            </a:r>
            <a:endParaRPr lang="zh-TW" altLang="en-US" sz="44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2844" y="4643446"/>
            <a:ext cx="5000628" cy="1928826"/>
          </a:xfrm>
        </p:spPr>
        <p:txBody>
          <a:bodyPr>
            <a:normAutofit/>
          </a:bodyPr>
          <a:lstStyle/>
          <a:p>
            <a:pPr algn="l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校長：蘇清山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校址：</a:t>
            </a:r>
            <a:r>
              <a:rPr lang="zh-TW" altLang="en-US" sz="2300" dirty="0" smtClean="0">
                <a:latin typeface="標楷體" pitchFamily="65" charset="-120"/>
                <a:ea typeface="標楷體" pitchFamily="65" charset="-120"/>
              </a:rPr>
              <a:t>高雄市鳳山區五甲三路</a:t>
            </a:r>
            <a:r>
              <a:rPr lang="en-US" altLang="zh-TW" sz="2300" dirty="0" smtClean="0">
                <a:latin typeface="標楷體" pitchFamily="65" charset="-120"/>
                <a:ea typeface="標楷體" pitchFamily="65" charset="-120"/>
              </a:rPr>
              <a:t>176</a:t>
            </a:r>
            <a:r>
              <a:rPr lang="zh-TW" altLang="en-US" sz="2300" dirty="0" smtClean="0">
                <a:latin typeface="標楷體" pitchFamily="65" charset="-120"/>
                <a:ea typeface="標楷體" pitchFamily="65" charset="-120"/>
              </a:rPr>
              <a:t>號</a:t>
            </a:r>
            <a:endParaRPr lang="en-US" altLang="zh-TW" sz="2300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zh-TW" altLang="en-US" dirty="0"/>
          </a:p>
        </p:txBody>
      </p:sp>
      <p:pic>
        <p:nvPicPr>
          <p:cNvPr id="4" name="圖片 3" descr="20170628152506_8L0XJFURQERES6CHOBP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3429000"/>
            <a:ext cx="4048670" cy="3069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學校簡介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085808"/>
          </a:xfrm>
        </p:spPr>
        <p:txBody>
          <a:bodyPr/>
          <a:lstStyle/>
          <a:p>
            <a:pPr>
              <a:buNone/>
            </a:pPr>
            <a:endParaRPr lang="zh-TW" altLang="en-US" b="1" dirty="0" smtClean="0"/>
          </a:p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福誠高中位於高雄市鳳山區，為高雄市體育績優學校。學校田徑場於民國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98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月整修迄今已十餘年，近年來跑道不斷修補造成凹凸不平，易造成師生及社區民眾在體育教學、訓練及運動時造成運動傷害，故急須整修跑道，讓師生及社區民眾有更安全之運動環境。</a:t>
            </a:r>
            <a:endParaRPr lang="zh-TW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5600" dirty="0" smtClean="0">
                <a:latin typeface="標楷體" pitchFamily="65" charset="-120"/>
                <a:ea typeface="標楷體" pitchFamily="65" charset="-120"/>
              </a:rPr>
              <a:t>計畫目標</a:t>
            </a:r>
            <a:endParaRPr lang="zh-TW" altLang="en-US" sz="5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0034" y="2468880"/>
            <a:ext cx="8229600" cy="31746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提供全校師生及社區民眾安全的運動休閒環境。</a:t>
            </a:r>
          </a:p>
          <a:p>
            <a:pPr>
              <a:buNone/>
            </a:pPr>
            <a:r>
              <a:rPr lang="x-none" sz="3200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培養訓練體育運動選手，獲得更多佳績。</a:t>
            </a:r>
          </a:p>
          <a:p>
            <a:pPr>
              <a:buNone/>
            </a:pPr>
            <a:r>
              <a:rPr lang="x-none" sz="3200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保障師生安全，提升體育教學品質，達到學習目標。</a:t>
            </a:r>
          </a:p>
          <a:p>
            <a:endParaRPr lang="zh-TW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跑道現況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35480"/>
            <a:ext cx="8401080" cy="4389120"/>
          </a:xfrm>
        </p:spPr>
        <p:txBody>
          <a:bodyPr>
            <a:normAutofit fontScale="92500" lnSpcReduction="20000"/>
          </a:bodyPr>
          <a:lstStyle/>
          <a:p>
            <a:pPr marL="449263" indent="-449263">
              <a:buNone/>
            </a:pP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跑道為</a:t>
            </a:r>
            <a:r>
              <a:rPr lang="en-US" altLang="zh-TW" sz="3500" dirty="0" smtClean="0">
                <a:latin typeface="標楷體" pitchFamily="65" charset="-120"/>
                <a:ea typeface="標楷體" pitchFamily="65" charset="-120"/>
              </a:rPr>
              <a:t>200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公尺</a:t>
            </a: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PU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材質，興建於民國</a:t>
            </a: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98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月，迄今已超過</a:t>
            </a:r>
            <a:r>
              <a:rPr lang="en-US" altLang="zh-TW" sz="3500" dirty="0" smtClean="0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年使用年限。</a:t>
            </a:r>
            <a:endParaRPr lang="en-US" altLang="zh-TW" sz="3500" dirty="0" smtClean="0">
              <a:latin typeface="標楷體" pitchFamily="65" charset="-120"/>
              <a:ea typeface="標楷體" pitchFamily="65" charset="-120"/>
            </a:endParaRPr>
          </a:p>
          <a:p>
            <a:pPr marL="449263" indent="-449263">
              <a:buNone/>
            </a:pPr>
            <a:r>
              <a:rPr lang="en-US" altLang="zh-TW" sz="3500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跑道基礎塌陷或凹凸不平：</a:t>
            </a: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200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平方公尺。</a:t>
            </a:r>
          </a:p>
          <a:p>
            <a:pPr marL="449263" indent="-449263">
              <a:buNone/>
            </a:pP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跑道面層剝落或不平整：</a:t>
            </a:r>
          </a:p>
          <a:p>
            <a:pPr marL="1978025" indent="-1612900">
              <a:buNone/>
              <a:tabLst>
                <a:tab pos="631825" algn="l"/>
              </a:tabLst>
            </a:pP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a.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剝落：</a:t>
            </a: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100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平方公尺。</a:t>
            </a:r>
          </a:p>
          <a:p>
            <a:pPr marL="1978025" indent="-1612900">
              <a:buNone/>
              <a:tabLst>
                <a:tab pos="631825" algn="l"/>
              </a:tabLst>
            </a:pP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b.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裂縫：</a:t>
            </a: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道，平均裂縫寬度</a:t>
            </a: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0.1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公尺，長度</a:t>
            </a: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公尺。</a:t>
            </a:r>
          </a:p>
          <a:p>
            <a:pPr marL="1978025" indent="-1612900">
              <a:buNone/>
              <a:tabLst>
                <a:tab pos="631825" algn="l"/>
              </a:tabLst>
            </a:pP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c.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不平整：</a:t>
            </a: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200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平方公尺。</a:t>
            </a:r>
          </a:p>
          <a:p>
            <a:pPr>
              <a:buNone/>
            </a:pP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跑道面層已磨損呈光滑面共：</a:t>
            </a:r>
            <a:r>
              <a:rPr lang="en-US" sz="3500" dirty="0" smtClean="0">
                <a:latin typeface="標楷體" pitchFamily="65" charset="-120"/>
                <a:ea typeface="標楷體" pitchFamily="65" charset="-120"/>
              </a:rPr>
              <a:t>1700</a:t>
            </a:r>
            <a:r>
              <a:rPr lang="zh-TW" altLang="en-US" sz="3500" dirty="0" smtClean="0">
                <a:latin typeface="標楷體" pitchFamily="65" charset="-120"/>
                <a:ea typeface="標楷體" pitchFamily="65" charset="-120"/>
              </a:rPr>
              <a:t>平方公尺。</a:t>
            </a:r>
          </a:p>
          <a:p>
            <a:endParaRPr lang="en-US" altLang="zh-TW" sz="35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需求評估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32080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學校體育教學使用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人數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1,958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人。</a:t>
            </a:r>
          </a:p>
          <a:p>
            <a:pPr>
              <a:buNone/>
            </a:pPr>
            <a:r>
              <a:rPr lang="en-US" sz="3200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體育班體能訓練需求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sz="3200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社區民眾經常使用人數約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2,500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人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年。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每學年舉辦校慶運動會、田徑賽事等。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提供對外場地租借使用。</a:t>
            </a:r>
          </a:p>
          <a:p>
            <a:pPr>
              <a:buNone/>
            </a:pPr>
            <a:endParaRPr lang="zh-TW" altLang="en-US" sz="30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經費評估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2276872"/>
            <a:ext cx="7272808" cy="1584176"/>
          </a:xfrm>
        </p:spPr>
        <p:txBody>
          <a:bodyPr>
            <a:normAutofit/>
          </a:bodyPr>
          <a:lstStyle/>
          <a:p>
            <a:pPr marL="449263" indent="-449263">
              <a:buNone/>
            </a:pPr>
            <a:r>
              <a:rPr lang="en-US" sz="3200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預估總申請補助經費</a:t>
            </a:r>
            <a:r>
              <a:rPr lang="en-US" sz="3200" dirty="0" smtClean="0">
                <a:latin typeface="標楷體" pitchFamily="65" charset="-120"/>
                <a:ea typeface="標楷體" pitchFamily="65" charset="-120"/>
              </a:rPr>
              <a:t>6,085,724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元</a:t>
            </a:r>
          </a:p>
          <a:p>
            <a:pPr marL="449263" indent="-449263">
              <a:buNone/>
            </a:pPr>
            <a:r>
              <a:rPr lang="en-US" sz="3200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建妥之後每年維護費來源：學校自籌。</a:t>
            </a: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使用者資料請勿刪除\Desktop\雜七雜八\福誠校園平面圖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0648"/>
            <a:ext cx="5698778" cy="693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2677447" cy="710952"/>
          </a:xfrm>
        </p:spPr>
        <p:txBody>
          <a:bodyPr>
            <a:no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跑道位置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9451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跑道現況照片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跑道面層劣化造成不規則裂縫，不堪使用，容易造成運動傷害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圖片 5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2924944"/>
            <a:ext cx="6500826" cy="32131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跑道現況照片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7529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跑道面層劣化造成不規則裂縫，不堪使用，容易造成運動傷害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  <p:pic>
        <p:nvPicPr>
          <p:cNvPr id="4" name="圖片 3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845923" y="402549"/>
            <a:ext cx="3452154" cy="7488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65011" y="498910"/>
            <a:ext cx="4258816" cy="924712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跑道現況照片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412776"/>
            <a:ext cx="8229600" cy="43891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樹根深入跑道而造成跑道凹陷及不規則裂縫，容易造成運動傷害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  <p:pic>
        <p:nvPicPr>
          <p:cNvPr id="4" name="圖片 3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420888"/>
            <a:ext cx="6840760" cy="3853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跑道現況照片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7529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樹根深入跑道而造成跑道凹陷及不規則裂縫，容易造成運動傷害</a:t>
            </a:r>
            <a:endParaRPr lang="zh-TW" altLang="en-US" sz="2800" dirty="0"/>
          </a:p>
        </p:txBody>
      </p:sp>
      <p:pic>
        <p:nvPicPr>
          <p:cNvPr id="7" name="圖片 6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2492896"/>
            <a:ext cx="6909852" cy="3566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9400" y="905919"/>
            <a:ext cx="8229600" cy="4525963"/>
          </a:xfrm>
        </p:spPr>
        <p:txBody>
          <a:bodyPr/>
          <a:lstStyle/>
          <a:p>
            <a:pPr marL="0" indent="0" algn="ctr">
              <a:buNone/>
              <a:defRPr/>
            </a:pPr>
            <a:endParaRPr lang="en-US" altLang="zh-TW" sz="4400" dirty="0">
              <a:solidFill>
                <a:srgbClr val="FF99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  <a:defRPr/>
            </a:pPr>
            <a:r>
              <a:rPr lang="zh-TW" altLang="en-US" sz="44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簡報</a:t>
            </a:r>
            <a:r>
              <a:rPr lang="zh-TW" altLang="en-US" sz="440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完畢 敬請指教 </a:t>
            </a:r>
          </a:p>
          <a:p>
            <a:pPr marL="0" indent="0" algn="ctr">
              <a:buNone/>
              <a:defRPr/>
            </a:pPr>
            <a:r>
              <a:rPr lang="zh-TW" altLang="en-US" sz="44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謝謝</a:t>
            </a:r>
            <a:r>
              <a:rPr lang="zh-TW" altLang="en-US" sz="440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大家</a:t>
            </a:r>
            <a:r>
              <a:rPr lang="en-US" altLang="zh-TW" sz="4400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97645-39BE-4603-A0CC-0FE1C8E0BB1D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707269"/>
            <a:ext cx="3096768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287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333</TotalTime>
  <Words>386</Words>
  <Application>Microsoft Office PowerPoint</Application>
  <PresentationFormat>如螢幕大小 (4:3)</PresentationFormat>
  <Paragraphs>47</Paragraphs>
  <Slides>12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流線</vt:lpstr>
      <vt:lpstr>高雄市立福誠高中跑道整修計畫</vt:lpstr>
      <vt:lpstr>學校簡介</vt:lpstr>
      <vt:lpstr> 計畫目標</vt:lpstr>
      <vt:lpstr>跑道現況</vt:lpstr>
      <vt:lpstr>需求評估</vt:lpstr>
      <vt:lpstr>經費評估</vt:lpstr>
      <vt:lpstr> 跑道位置</vt:lpstr>
      <vt:lpstr> 跑道現況照片</vt:lpstr>
      <vt:lpstr>跑道現況照片</vt:lpstr>
      <vt:lpstr>跑道現況照片</vt:lpstr>
      <vt:lpstr>跑道現況照片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高雄市立福誠高中跑道整修工程</dc:title>
  <dc:creator>Summer</dc:creator>
  <cp:lastModifiedBy>user</cp:lastModifiedBy>
  <cp:revision>31</cp:revision>
  <dcterms:created xsi:type="dcterms:W3CDTF">2019-12-07T02:37:23Z</dcterms:created>
  <dcterms:modified xsi:type="dcterms:W3CDTF">2019-12-09T04:23:39Z</dcterms:modified>
</cp:coreProperties>
</file>