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theme/themeOverride1.xml" ContentType="application/vnd.openxmlformats-officedocument.themeOverride+xml"/>
  <Override PartName="/ppt/notesSlides/notesSlide5.xml" ContentType="application/vnd.openxmlformats-officedocument.presentationml.notesSlide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8"/>
  </p:notesMasterIdLst>
  <p:handoutMasterIdLst>
    <p:handoutMasterId r:id="rId29"/>
  </p:handoutMasterIdLst>
  <p:sldIdLst>
    <p:sldId id="476" r:id="rId3"/>
    <p:sldId id="456" r:id="rId4"/>
    <p:sldId id="477" r:id="rId5"/>
    <p:sldId id="340" r:id="rId6"/>
    <p:sldId id="321" r:id="rId7"/>
    <p:sldId id="470" r:id="rId8"/>
    <p:sldId id="469" r:id="rId9"/>
    <p:sldId id="467" r:id="rId10"/>
    <p:sldId id="324" r:id="rId11"/>
    <p:sldId id="323" r:id="rId12"/>
    <p:sldId id="479" r:id="rId13"/>
    <p:sldId id="325" r:id="rId14"/>
    <p:sldId id="327" r:id="rId15"/>
    <p:sldId id="460" r:id="rId16"/>
    <p:sldId id="473" r:id="rId17"/>
    <p:sldId id="472" r:id="rId18"/>
    <p:sldId id="461" r:id="rId19"/>
    <p:sldId id="462" r:id="rId20"/>
    <p:sldId id="480" r:id="rId21"/>
    <p:sldId id="450" r:id="rId22"/>
    <p:sldId id="451" r:id="rId23"/>
    <p:sldId id="454" r:id="rId24"/>
    <p:sldId id="482" r:id="rId25"/>
    <p:sldId id="443" r:id="rId26"/>
    <p:sldId id="453" r:id="rId27"/>
  </p:sldIdLst>
  <p:sldSz cx="9144000" cy="6858000" type="screen4x3"/>
  <p:notesSz cx="6797675" cy="9926638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och" initials="b" lastIdx="1" clrIdx="0">
    <p:extLst>
      <p:ext uri="{19B8F6BF-5375-455C-9EA6-DF929625EA0E}">
        <p15:presenceInfo xmlns:p15="http://schemas.microsoft.com/office/powerpoint/2012/main" userId="boch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84807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94" autoAdjust="0"/>
    <p:restoredTop sz="86451" autoAdjust="0"/>
  </p:normalViewPr>
  <p:slideViewPr>
    <p:cSldViewPr showGuides="1">
      <p:cViewPr varScale="1">
        <p:scale>
          <a:sx n="110" d="100"/>
          <a:sy n="110" d="100"/>
        </p:scale>
        <p:origin x="1584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commentAuthors" Target="commentAuthors.xml"/><Relationship Id="rId8" Type="http://schemas.openxmlformats.org/officeDocument/2006/relationships/slide" Target="slides/slide6.xml"/></Relationships>
</file>

<file path=ppt/diagrams/_rels/data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image" Target="../media/image13.jpg"/></Relationships>
</file>

<file path=ppt/diagrams/_rels/data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png"/><Relationship Id="rId1" Type="http://schemas.openxmlformats.org/officeDocument/2006/relationships/image" Target="../media/image16.jpeg"/><Relationship Id="rId5" Type="http://schemas.openxmlformats.org/officeDocument/2006/relationships/image" Target="../media/image20.jpeg"/><Relationship Id="rId4" Type="http://schemas.openxmlformats.org/officeDocument/2006/relationships/image" Target="../media/image19.jpg"/></Relationships>
</file>

<file path=ppt/diagrams/_rels/drawing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image" Target="../media/image13.jpg"/></Relationships>
</file>

<file path=ppt/diagrams/_rels/drawing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9.jpg"/><Relationship Id="rId1" Type="http://schemas.openxmlformats.org/officeDocument/2006/relationships/image" Target="../media/image20.jpeg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AE362F2-F4DA-49A4-A1B0-2A8286D2B518}" type="doc">
      <dgm:prSet loTypeId="urn:microsoft.com/office/officeart/2005/8/layout/list1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zh-TW" altLang="en-US"/>
        </a:p>
      </dgm:t>
    </dgm:pt>
    <dgm:pt modelId="{EB9BF14C-5221-4553-82E2-2EDABCE49954}">
      <dgm:prSet phldrT="[文字]"/>
      <dgm:spPr/>
      <dgm:t>
        <a:bodyPr/>
        <a:lstStyle/>
        <a:p>
          <a:r>
            <a:rPr lang="zh-TW" altLang="zh-TW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壹</a:t>
          </a:r>
          <a:r>
            <a:rPr lang="en-US" altLang="zh-TW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.</a:t>
          </a:r>
          <a:r>
            <a:rPr lang="zh-TW" altLang="en-US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背景特色</a:t>
          </a:r>
          <a:endParaRPr lang="zh-TW" altLang="en-US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019AAB40-9975-4613-AB1A-39481DBE8AA4}" type="parTrans" cxnId="{10AF4DE0-70BE-4A33-A50C-13E79A73A614}">
      <dgm:prSet/>
      <dgm:spPr/>
      <dgm:t>
        <a:bodyPr/>
        <a:lstStyle/>
        <a:p>
          <a:endParaRPr lang="zh-TW" altLang="en-US"/>
        </a:p>
      </dgm:t>
    </dgm:pt>
    <dgm:pt modelId="{A1C9970B-F088-48D4-8F26-A1CE22276B42}" type="sibTrans" cxnId="{10AF4DE0-70BE-4A33-A50C-13E79A73A614}">
      <dgm:prSet/>
      <dgm:spPr/>
      <dgm:t>
        <a:bodyPr/>
        <a:lstStyle/>
        <a:p>
          <a:endParaRPr lang="zh-TW" altLang="en-US"/>
        </a:p>
      </dgm:t>
    </dgm:pt>
    <dgm:pt modelId="{84882319-75B8-45AF-A459-39D572048BE4}">
      <dgm:prSet phldrT="[文字]"/>
      <dgm:spPr/>
      <dgm:t>
        <a:bodyPr/>
        <a:lstStyle/>
        <a:p>
          <a:r>
            <a:rPr lang="zh-TW" altLang="zh-TW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貳</a:t>
          </a:r>
          <a:r>
            <a:rPr lang="en-US" altLang="zh-TW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.</a:t>
          </a:r>
          <a:r>
            <a:rPr lang="zh-TW" altLang="en-US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核心內容</a:t>
          </a:r>
          <a:endParaRPr lang="zh-TW" altLang="en-US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7275465E-24B8-420C-8DC8-CB799AA7A25E}" type="parTrans" cxnId="{B82C62CD-5BA5-4A99-A224-47DD2EF24C32}">
      <dgm:prSet/>
      <dgm:spPr/>
      <dgm:t>
        <a:bodyPr/>
        <a:lstStyle/>
        <a:p>
          <a:endParaRPr lang="zh-TW" altLang="en-US"/>
        </a:p>
      </dgm:t>
    </dgm:pt>
    <dgm:pt modelId="{34C59C0E-893B-49ED-B03A-7330946D3B6E}" type="sibTrans" cxnId="{B82C62CD-5BA5-4A99-A224-47DD2EF24C32}">
      <dgm:prSet/>
      <dgm:spPr/>
      <dgm:t>
        <a:bodyPr/>
        <a:lstStyle/>
        <a:p>
          <a:endParaRPr lang="zh-TW" altLang="en-US"/>
        </a:p>
      </dgm:t>
    </dgm:pt>
    <dgm:pt modelId="{E50E0E7C-2B7B-4B59-844B-DF79B7E3D9BB}">
      <dgm:prSet phldrT="[文字]"/>
      <dgm:spPr/>
      <dgm:t>
        <a:bodyPr/>
        <a:lstStyle/>
        <a:p>
          <a:r>
            <a:rPr lang="zh-TW" altLang="zh-TW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參</a:t>
          </a:r>
          <a:r>
            <a:rPr lang="en-US" altLang="zh-TW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.</a:t>
          </a:r>
          <a:r>
            <a:rPr lang="zh-TW" altLang="en-US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經營效益</a:t>
          </a:r>
          <a:endParaRPr lang="zh-TW" altLang="en-US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178D97F2-9CB7-4534-A56F-262B611B97E6}" type="parTrans" cxnId="{986141E9-AE34-4CD6-A516-2123A13C6683}">
      <dgm:prSet/>
      <dgm:spPr/>
      <dgm:t>
        <a:bodyPr/>
        <a:lstStyle/>
        <a:p>
          <a:endParaRPr lang="zh-TW" altLang="en-US"/>
        </a:p>
      </dgm:t>
    </dgm:pt>
    <dgm:pt modelId="{583F3675-FFCB-4534-923D-F1447DF91ACE}" type="sibTrans" cxnId="{986141E9-AE34-4CD6-A516-2123A13C6683}">
      <dgm:prSet/>
      <dgm:spPr/>
      <dgm:t>
        <a:bodyPr/>
        <a:lstStyle/>
        <a:p>
          <a:endParaRPr lang="zh-TW" altLang="en-US"/>
        </a:p>
      </dgm:t>
    </dgm:pt>
    <dgm:pt modelId="{5C861287-9046-4898-934C-14F26805AFEF}">
      <dgm:prSet phldrT="[文字]"/>
      <dgm:spPr/>
      <dgm:t>
        <a:bodyPr/>
        <a:lstStyle/>
        <a:p>
          <a:r>
            <a:rPr lang="zh-TW" altLang="zh-TW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肆</a:t>
          </a:r>
          <a:r>
            <a:rPr lang="en-US" altLang="zh-TW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.</a:t>
          </a:r>
          <a:r>
            <a:rPr lang="zh-TW" altLang="en-US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願景展望</a:t>
          </a:r>
          <a:endParaRPr lang="zh-TW" altLang="en-US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E1FF3A46-2A11-4AE5-8314-BD7162241B57}" type="parTrans" cxnId="{33A79D38-8090-45BB-BFED-365C38B1E197}">
      <dgm:prSet/>
      <dgm:spPr/>
      <dgm:t>
        <a:bodyPr/>
        <a:lstStyle/>
        <a:p>
          <a:endParaRPr lang="zh-TW" altLang="en-US"/>
        </a:p>
      </dgm:t>
    </dgm:pt>
    <dgm:pt modelId="{0A7A2B3E-DC8A-4152-8D30-A6531EE18C79}" type="sibTrans" cxnId="{33A79D38-8090-45BB-BFED-365C38B1E197}">
      <dgm:prSet/>
      <dgm:spPr/>
      <dgm:t>
        <a:bodyPr/>
        <a:lstStyle/>
        <a:p>
          <a:endParaRPr lang="zh-TW" altLang="en-US"/>
        </a:p>
      </dgm:t>
    </dgm:pt>
    <dgm:pt modelId="{D4EBA0F7-D6EE-4E52-93F0-353FFB48DE66}" type="pres">
      <dgm:prSet presAssocID="{FAE362F2-F4DA-49A4-A1B0-2A8286D2B518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BCD33D60-9186-47DE-990E-D76A23E111A2}" type="pres">
      <dgm:prSet presAssocID="{EB9BF14C-5221-4553-82E2-2EDABCE49954}" presName="parentLin" presStyleCnt="0"/>
      <dgm:spPr/>
      <dgm:t>
        <a:bodyPr/>
        <a:lstStyle/>
        <a:p>
          <a:endParaRPr lang="zh-TW" altLang="en-US"/>
        </a:p>
      </dgm:t>
    </dgm:pt>
    <dgm:pt modelId="{4418683D-AE95-4EA9-99C4-9C9DF6335451}" type="pres">
      <dgm:prSet presAssocID="{EB9BF14C-5221-4553-82E2-2EDABCE49954}" presName="parentLeftMargin" presStyleLbl="node1" presStyleIdx="0" presStyleCnt="4"/>
      <dgm:spPr/>
      <dgm:t>
        <a:bodyPr/>
        <a:lstStyle/>
        <a:p>
          <a:endParaRPr lang="zh-TW" altLang="en-US"/>
        </a:p>
      </dgm:t>
    </dgm:pt>
    <dgm:pt modelId="{19103454-D948-4F9C-BF86-48400666C453}" type="pres">
      <dgm:prSet presAssocID="{EB9BF14C-5221-4553-82E2-2EDABCE49954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C8FE9FDF-E17F-4379-9F1F-38C761AD8882}" type="pres">
      <dgm:prSet presAssocID="{EB9BF14C-5221-4553-82E2-2EDABCE49954}" presName="negativeSpace" presStyleCnt="0"/>
      <dgm:spPr/>
      <dgm:t>
        <a:bodyPr/>
        <a:lstStyle/>
        <a:p>
          <a:endParaRPr lang="zh-TW" altLang="en-US"/>
        </a:p>
      </dgm:t>
    </dgm:pt>
    <dgm:pt modelId="{FB77CAAB-436E-403F-B5D6-726C7B01C802}" type="pres">
      <dgm:prSet presAssocID="{EB9BF14C-5221-4553-82E2-2EDABCE49954}" presName="childText" presStyleLbl="conFgAcc1" presStyleIdx="0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FB3E8B0C-90F6-49A7-A75F-2F61FB96595D}" type="pres">
      <dgm:prSet presAssocID="{A1C9970B-F088-48D4-8F26-A1CE22276B42}" presName="spaceBetweenRectangles" presStyleCnt="0"/>
      <dgm:spPr/>
      <dgm:t>
        <a:bodyPr/>
        <a:lstStyle/>
        <a:p>
          <a:endParaRPr lang="zh-TW" altLang="en-US"/>
        </a:p>
      </dgm:t>
    </dgm:pt>
    <dgm:pt modelId="{6816BC8C-44F3-4DBB-9A9B-24D5112CF9B1}" type="pres">
      <dgm:prSet presAssocID="{84882319-75B8-45AF-A459-39D572048BE4}" presName="parentLin" presStyleCnt="0"/>
      <dgm:spPr/>
      <dgm:t>
        <a:bodyPr/>
        <a:lstStyle/>
        <a:p>
          <a:endParaRPr lang="zh-TW" altLang="en-US"/>
        </a:p>
      </dgm:t>
    </dgm:pt>
    <dgm:pt modelId="{EB13A864-900F-4F2E-97E6-B302A8580A7D}" type="pres">
      <dgm:prSet presAssocID="{84882319-75B8-45AF-A459-39D572048BE4}" presName="parentLeftMargin" presStyleLbl="node1" presStyleIdx="0" presStyleCnt="4"/>
      <dgm:spPr/>
      <dgm:t>
        <a:bodyPr/>
        <a:lstStyle/>
        <a:p>
          <a:endParaRPr lang="zh-TW" altLang="en-US"/>
        </a:p>
      </dgm:t>
    </dgm:pt>
    <dgm:pt modelId="{7F26BB0C-043E-49C1-8389-97B876EE3A78}" type="pres">
      <dgm:prSet presAssocID="{84882319-75B8-45AF-A459-39D572048BE4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ADEBC0DC-F12A-4C48-B244-852253B22C59}" type="pres">
      <dgm:prSet presAssocID="{84882319-75B8-45AF-A459-39D572048BE4}" presName="negativeSpace" presStyleCnt="0"/>
      <dgm:spPr/>
      <dgm:t>
        <a:bodyPr/>
        <a:lstStyle/>
        <a:p>
          <a:endParaRPr lang="zh-TW" altLang="en-US"/>
        </a:p>
      </dgm:t>
    </dgm:pt>
    <dgm:pt modelId="{D9474356-1B84-4058-B685-27765969655E}" type="pres">
      <dgm:prSet presAssocID="{84882319-75B8-45AF-A459-39D572048BE4}" presName="childText" presStyleLbl="conFgAcc1" presStyleIdx="1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72471609-1BCA-4463-9677-5CD194A7FF2B}" type="pres">
      <dgm:prSet presAssocID="{34C59C0E-893B-49ED-B03A-7330946D3B6E}" presName="spaceBetweenRectangles" presStyleCnt="0"/>
      <dgm:spPr/>
      <dgm:t>
        <a:bodyPr/>
        <a:lstStyle/>
        <a:p>
          <a:endParaRPr lang="zh-TW" altLang="en-US"/>
        </a:p>
      </dgm:t>
    </dgm:pt>
    <dgm:pt modelId="{81DDE627-26A6-44F2-95C0-FDB20FF5A64E}" type="pres">
      <dgm:prSet presAssocID="{E50E0E7C-2B7B-4B59-844B-DF79B7E3D9BB}" presName="parentLin" presStyleCnt="0"/>
      <dgm:spPr/>
      <dgm:t>
        <a:bodyPr/>
        <a:lstStyle/>
        <a:p>
          <a:endParaRPr lang="zh-TW" altLang="en-US"/>
        </a:p>
      </dgm:t>
    </dgm:pt>
    <dgm:pt modelId="{8FCF0097-157F-458C-B52A-6490DB66FE42}" type="pres">
      <dgm:prSet presAssocID="{E50E0E7C-2B7B-4B59-844B-DF79B7E3D9BB}" presName="parentLeftMargin" presStyleLbl="node1" presStyleIdx="1" presStyleCnt="4"/>
      <dgm:spPr/>
      <dgm:t>
        <a:bodyPr/>
        <a:lstStyle/>
        <a:p>
          <a:endParaRPr lang="zh-TW" altLang="en-US"/>
        </a:p>
      </dgm:t>
    </dgm:pt>
    <dgm:pt modelId="{644474D5-FE6C-437F-9D5D-292B1916C886}" type="pres">
      <dgm:prSet presAssocID="{E50E0E7C-2B7B-4B59-844B-DF79B7E3D9BB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27CD5A22-B14E-4136-A894-F562E18A1A5A}" type="pres">
      <dgm:prSet presAssocID="{E50E0E7C-2B7B-4B59-844B-DF79B7E3D9BB}" presName="negativeSpace" presStyleCnt="0"/>
      <dgm:spPr/>
      <dgm:t>
        <a:bodyPr/>
        <a:lstStyle/>
        <a:p>
          <a:endParaRPr lang="zh-TW" altLang="en-US"/>
        </a:p>
      </dgm:t>
    </dgm:pt>
    <dgm:pt modelId="{70238189-50F8-4274-AE41-B83E5056F898}" type="pres">
      <dgm:prSet presAssocID="{E50E0E7C-2B7B-4B59-844B-DF79B7E3D9BB}" presName="childText" presStyleLbl="conFgAcc1" presStyleIdx="2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FA99E241-4115-4B95-A98B-DD734793FE64}" type="pres">
      <dgm:prSet presAssocID="{583F3675-FFCB-4534-923D-F1447DF91ACE}" presName="spaceBetweenRectangles" presStyleCnt="0"/>
      <dgm:spPr/>
      <dgm:t>
        <a:bodyPr/>
        <a:lstStyle/>
        <a:p>
          <a:endParaRPr lang="zh-TW" altLang="en-US"/>
        </a:p>
      </dgm:t>
    </dgm:pt>
    <dgm:pt modelId="{F8E1ED40-FF96-432B-82A4-9152B739F965}" type="pres">
      <dgm:prSet presAssocID="{5C861287-9046-4898-934C-14F26805AFEF}" presName="parentLin" presStyleCnt="0"/>
      <dgm:spPr/>
      <dgm:t>
        <a:bodyPr/>
        <a:lstStyle/>
        <a:p>
          <a:endParaRPr lang="zh-TW" altLang="en-US"/>
        </a:p>
      </dgm:t>
    </dgm:pt>
    <dgm:pt modelId="{E4970B7F-A6E3-41EB-A8FD-9844FF385477}" type="pres">
      <dgm:prSet presAssocID="{5C861287-9046-4898-934C-14F26805AFEF}" presName="parentLeftMargin" presStyleLbl="node1" presStyleIdx="2" presStyleCnt="4"/>
      <dgm:spPr/>
      <dgm:t>
        <a:bodyPr/>
        <a:lstStyle/>
        <a:p>
          <a:endParaRPr lang="zh-TW" altLang="en-US"/>
        </a:p>
      </dgm:t>
    </dgm:pt>
    <dgm:pt modelId="{E1620AE1-05F7-4F0F-AD19-584DF26AA6EF}" type="pres">
      <dgm:prSet presAssocID="{5C861287-9046-4898-934C-14F26805AFEF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5359FF1-6764-4E6E-A1C9-C7C92624A44B}" type="pres">
      <dgm:prSet presAssocID="{5C861287-9046-4898-934C-14F26805AFEF}" presName="negativeSpace" presStyleCnt="0"/>
      <dgm:spPr/>
      <dgm:t>
        <a:bodyPr/>
        <a:lstStyle/>
        <a:p>
          <a:endParaRPr lang="zh-TW" altLang="en-US"/>
        </a:p>
      </dgm:t>
    </dgm:pt>
    <dgm:pt modelId="{927BDAE9-EC53-45B2-A198-C0E37324275E}" type="pres">
      <dgm:prSet presAssocID="{5C861287-9046-4898-934C-14F26805AFEF}" presName="childText" presStyleLbl="conFgAcc1" presStyleIdx="3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691E6030-201A-4580-8653-484B9957F83B}" type="presOf" srcId="{5C861287-9046-4898-934C-14F26805AFEF}" destId="{E1620AE1-05F7-4F0F-AD19-584DF26AA6EF}" srcOrd="1" destOrd="0" presId="urn:microsoft.com/office/officeart/2005/8/layout/list1"/>
    <dgm:cxn modelId="{D775C78C-808D-4A0C-B919-768448CBC2C0}" type="presOf" srcId="{EB9BF14C-5221-4553-82E2-2EDABCE49954}" destId="{4418683D-AE95-4EA9-99C4-9C9DF6335451}" srcOrd="0" destOrd="0" presId="urn:microsoft.com/office/officeart/2005/8/layout/list1"/>
    <dgm:cxn modelId="{10AF4DE0-70BE-4A33-A50C-13E79A73A614}" srcId="{FAE362F2-F4DA-49A4-A1B0-2A8286D2B518}" destId="{EB9BF14C-5221-4553-82E2-2EDABCE49954}" srcOrd="0" destOrd="0" parTransId="{019AAB40-9975-4613-AB1A-39481DBE8AA4}" sibTransId="{A1C9970B-F088-48D4-8F26-A1CE22276B42}"/>
    <dgm:cxn modelId="{53C559CF-E959-40B2-BCC8-3ECAACBC25AF}" type="presOf" srcId="{FAE362F2-F4DA-49A4-A1B0-2A8286D2B518}" destId="{D4EBA0F7-D6EE-4E52-93F0-353FFB48DE66}" srcOrd="0" destOrd="0" presId="urn:microsoft.com/office/officeart/2005/8/layout/list1"/>
    <dgm:cxn modelId="{33A79D38-8090-45BB-BFED-365C38B1E197}" srcId="{FAE362F2-F4DA-49A4-A1B0-2A8286D2B518}" destId="{5C861287-9046-4898-934C-14F26805AFEF}" srcOrd="3" destOrd="0" parTransId="{E1FF3A46-2A11-4AE5-8314-BD7162241B57}" sibTransId="{0A7A2B3E-DC8A-4152-8D30-A6531EE18C79}"/>
    <dgm:cxn modelId="{21CE9AF4-97B9-4211-8B53-E5C491CAAFA9}" type="presOf" srcId="{EB9BF14C-5221-4553-82E2-2EDABCE49954}" destId="{19103454-D948-4F9C-BF86-48400666C453}" srcOrd="1" destOrd="0" presId="urn:microsoft.com/office/officeart/2005/8/layout/list1"/>
    <dgm:cxn modelId="{B82C62CD-5BA5-4A99-A224-47DD2EF24C32}" srcId="{FAE362F2-F4DA-49A4-A1B0-2A8286D2B518}" destId="{84882319-75B8-45AF-A459-39D572048BE4}" srcOrd="1" destOrd="0" parTransId="{7275465E-24B8-420C-8DC8-CB799AA7A25E}" sibTransId="{34C59C0E-893B-49ED-B03A-7330946D3B6E}"/>
    <dgm:cxn modelId="{DB0F33D1-AFAA-4AEF-B388-45A56EB78755}" type="presOf" srcId="{84882319-75B8-45AF-A459-39D572048BE4}" destId="{EB13A864-900F-4F2E-97E6-B302A8580A7D}" srcOrd="0" destOrd="0" presId="urn:microsoft.com/office/officeart/2005/8/layout/list1"/>
    <dgm:cxn modelId="{1016F6DD-E522-4121-AF52-F338559E2523}" type="presOf" srcId="{84882319-75B8-45AF-A459-39D572048BE4}" destId="{7F26BB0C-043E-49C1-8389-97B876EE3A78}" srcOrd="1" destOrd="0" presId="urn:microsoft.com/office/officeart/2005/8/layout/list1"/>
    <dgm:cxn modelId="{49831E97-2CE6-4B10-A561-88C35C98A522}" type="presOf" srcId="{E50E0E7C-2B7B-4B59-844B-DF79B7E3D9BB}" destId="{8FCF0097-157F-458C-B52A-6490DB66FE42}" srcOrd="0" destOrd="0" presId="urn:microsoft.com/office/officeart/2005/8/layout/list1"/>
    <dgm:cxn modelId="{986141E9-AE34-4CD6-A516-2123A13C6683}" srcId="{FAE362F2-F4DA-49A4-A1B0-2A8286D2B518}" destId="{E50E0E7C-2B7B-4B59-844B-DF79B7E3D9BB}" srcOrd="2" destOrd="0" parTransId="{178D97F2-9CB7-4534-A56F-262B611B97E6}" sibTransId="{583F3675-FFCB-4534-923D-F1447DF91ACE}"/>
    <dgm:cxn modelId="{457BE9A1-895A-41B6-8686-F38661C60E6F}" type="presOf" srcId="{5C861287-9046-4898-934C-14F26805AFEF}" destId="{E4970B7F-A6E3-41EB-A8FD-9844FF385477}" srcOrd="0" destOrd="0" presId="urn:microsoft.com/office/officeart/2005/8/layout/list1"/>
    <dgm:cxn modelId="{A9B92357-7F3E-403C-BC86-1F5CA5F7A849}" type="presOf" srcId="{E50E0E7C-2B7B-4B59-844B-DF79B7E3D9BB}" destId="{644474D5-FE6C-437F-9D5D-292B1916C886}" srcOrd="1" destOrd="0" presId="urn:microsoft.com/office/officeart/2005/8/layout/list1"/>
    <dgm:cxn modelId="{579BC9A2-C382-4240-8D90-CC04C51F206F}" type="presParOf" srcId="{D4EBA0F7-D6EE-4E52-93F0-353FFB48DE66}" destId="{BCD33D60-9186-47DE-990E-D76A23E111A2}" srcOrd="0" destOrd="0" presId="urn:microsoft.com/office/officeart/2005/8/layout/list1"/>
    <dgm:cxn modelId="{2EB57B2B-A68F-4C4C-92DA-3BD6FBB617DC}" type="presParOf" srcId="{BCD33D60-9186-47DE-990E-D76A23E111A2}" destId="{4418683D-AE95-4EA9-99C4-9C9DF6335451}" srcOrd="0" destOrd="0" presId="urn:microsoft.com/office/officeart/2005/8/layout/list1"/>
    <dgm:cxn modelId="{555E117D-4766-442E-AF27-9E91E9608B00}" type="presParOf" srcId="{BCD33D60-9186-47DE-990E-D76A23E111A2}" destId="{19103454-D948-4F9C-BF86-48400666C453}" srcOrd="1" destOrd="0" presId="urn:microsoft.com/office/officeart/2005/8/layout/list1"/>
    <dgm:cxn modelId="{11D8F29E-744A-4A53-89F9-9062705C55FE}" type="presParOf" srcId="{D4EBA0F7-D6EE-4E52-93F0-353FFB48DE66}" destId="{C8FE9FDF-E17F-4379-9F1F-38C761AD8882}" srcOrd="1" destOrd="0" presId="urn:microsoft.com/office/officeart/2005/8/layout/list1"/>
    <dgm:cxn modelId="{034B3F05-2908-497B-8D79-62BCE09EACAD}" type="presParOf" srcId="{D4EBA0F7-D6EE-4E52-93F0-353FFB48DE66}" destId="{FB77CAAB-436E-403F-B5D6-726C7B01C802}" srcOrd="2" destOrd="0" presId="urn:microsoft.com/office/officeart/2005/8/layout/list1"/>
    <dgm:cxn modelId="{F5E62CEC-9F29-476E-B90A-5F9EA245973A}" type="presParOf" srcId="{D4EBA0F7-D6EE-4E52-93F0-353FFB48DE66}" destId="{FB3E8B0C-90F6-49A7-A75F-2F61FB96595D}" srcOrd="3" destOrd="0" presId="urn:microsoft.com/office/officeart/2005/8/layout/list1"/>
    <dgm:cxn modelId="{88854B0E-3A15-45B5-8219-A8F7A6D89F9E}" type="presParOf" srcId="{D4EBA0F7-D6EE-4E52-93F0-353FFB48DE66}" destId="{6816BC8C-44F3-4DBB-9A9B-24D5112CF9B1}" srcOrd="4" destOrd="0" presId="urn:microsoft.com/office/officeart/2005/8/layout/list1"/>
    <dgm:cxn modelId="{13F8FF5D-C996-455D-B5EF-6D7AF932CBDB}" type="presParOf" srcId="{6816BC8C-44F3-4DBB-9A9B-24D5112CF9B1}" destId="{EB13A864-900F-4F2E-97E6-B302A8580A7D}" srcOrd="0" destOrd="0" presId="urn:microsoft.com/office/officeart/2005/8/layout/list1"/>
    <dgm:cxn modelId="{0540F9B8-E70C-45C2-A6ED-34DF2644BBF9}" type="presParOf" srcId="{6816BC8C-44F3-4DBB-9A9B-24D5112CF9B1}" destId="{7F26BB0C-043E-49C1-8389-97B876EE3A78}" srcOrd="1" destOrd="0" presId="urn:microsoft.com/office/officeart/2005/8/layout/list1"/>
    <dgm:cxn modelId="{E35AA4FB-6A74-4E39-B53F-295B3D9599D8}" type="presParOf" srcId="{D4EBA0F7-D6EE-4E52-93F0-353FFB48DE66}" destId="{ADEBC0DC-F12A-4C48-B244-852253B22C59}" srcOrd="5" destOrd="0" presId="urn:microsoft.com/office/officeart/2005/8/layout/list1"/>
    <dgm:cxn modelId="{7B182BC3-08C6-4B52-836C-53ECB50EAA59}" type="presParOf" srcId="{D4EBA0F7-D6EE-4E52-93F0-353FFB48DE66}" destId="{D9474356-1B84-4058-B685-27765969655E}" srcOrd="6" destOrd="0" presId="urn:microsoft.com/office/officeart/2005/8/layout/list1"/>
    <dgm:cxn modelId="{5558B684-5127-4269-96FE-A20759E7CCBC}" type="presParOf" srcId="{D4EBA0F7-D6EE-4E52-93F0-353FFB48DE66}" destId="{72471609-1BCA-4463-9677-5CD194A7FF2B}" srcOrd="7" destOrd="0" presId="urn:microsoft.com/office/officeart/2005/8/layout/list1"/>
    <dgm:cxn modelId="{D9FF0075-B50E-4590-BB0B-AD543C9B33A5}" type="presParOf" srcId="{D4EBA0F7-D6EE-4E52-93F0-353FFB48DE66}" destId="{81DDE627-26A6-44F2-95C0-FDB20FF5A64E}" srcOrd="8" destOrd="0" presId="urn:microsoft.com/office/officeart/2005/8/layout/list1"/>
    <dgm:cxn modelId="{CB5A5E6C-76CC-4CDD-8FD7-1602A8CC79CB}" type="presParOf" srcId="{81DDE627-26A6-44F2-95C0-FDB20FF5A64E}" destId="{8FCF0097-157F-458C-B52A-6490DB66FE42}" srcOrd="0" destOrd="0" presId="urn:microsoft.com/office/officeart/2005/8/layout/list1"/>
    <dgm:cxn modelId="{E2EAE7EC-48DC-4EB9-8DCA-AC4F6F11BC48}" type="presParOf" srcId="{81DDE627-26A6-44F2-95C0-FDB20FF5A64E}" destId="{644474D5-FE6C-437F-9D5D-292B1916C886}" srcOrd="1" destOrd="0" presId="urn:microsoft.com/office/officeart/2005/8/layout/list1"/>
    <dgm:cxn modelId="{B9150A5D-2FD4-4912-A5B6-84E0F3A13655}" type="presParOf" srcId="{D4EBA0F7-D6EE-4E52-93F0-353FFB48DE66}" destId="{27CD5A22-B14E-4136-A894-F562E18A1A5A}" srcOrd="9" destOrd="0" presId="urn:microsoft.com/office/officeart/2005/8/layout/list1"/>
    <dgm:cxn modelId="{2F776B63-481A-4F94-93D3-EEBCCF8EA4AE}" type="presParOf" srcId="{D4EBA0F7-D6EE-4E52-93F0-353FFB48DE66}" destId="{70238189-50F8-4274-AE41-B83E5056F898}" srcOrd="10" destOrd="0" presId="urn:microsoft.com/office/officeart/2005/8/layout/list1"/>
    <dgm:cxn modelId="{3E07F1AB-592A-4D6E-8C23-41360D4160B4}" type="presParOf" srcId="{D4EBA0F7-D6EE-4E52-93F0-353FFB48DE66}" destId="{FA99E241-4115-4B95-A98B-DD734793FE64}" srcOrd="11" destOrd="0" presId="urn:microsoft.com/office/officeart/2005/8/layout/list1"/>
    <dgm:cxn modelId="{DCF22311-C166-41E8-8949-D974A9CCD80E}" type="presParOf" srcId="{D4EBA0F7-D6EE-4E52-93F0-353FFB48DE66}" destId="{F8E1ED40-FF96-432B-82A4-9152B739F965}" srcOrd="12" destOrd="0" presId="urn:microsoft.com/office/officeart/2005/8/layout/list1"/>
    <dgm:cxn modelId="{EABB4F55-FEF5-4811-B7BD-B4B96442CBF1}" type="presParOf" srcId="{F8E1ED40-FF96-432B-82A4-9152B739F965}" destId="{E4970B7F-A6E3-41EB-A8FD-9844FF385477}" srcOrd="0" destOrd="0" presId="urn:microsoft.com/office/officeart/2005/8/layout/list1"/>
    <dgm:cxn modelId="{320A9738-4520-4969-8160-A363F3F6A780}" type="presParOf" srcId="{F8E1ED40-FF96-432B-82A4-9152B739F965}" destId="{E1620AE1-05F7-4F0F-AD19-584DF26AA6EF}" srcOrd="1" destOrd="0" presId="urn:microsoft.com/office/officeart/2005/8/layout/list1"/>
    <dgm:cxn modelId="{F80DFA34-4803-431D-B2E6-22014CA2EF4C}" type="presParOf" srcId="{D4EBA0F7-D6EE-4E52-93F0-353FFB48DE66}" destId="{95359FF1-6764-4E6E-A1C9-C7C92624A44B}" srcOrd="13" destOrd="0" presId="urn:microsoft.com/office/officeart/2005/8/layout/list1"/>
    <dgm:cxn modelId="{3E1154D4-6C66-437C-BEB5-228DD0F0D2FF}" type="presParOf" srcId="{D4EBA0F7-D6EE-4E52-93F0-353FFB48DE66}" destId="{927BDAE9-EC53-45B2-A198-C0E37324275E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BBB385A-A17C-4430-9E23-1E41E4ED901C}" type="doc">
      <dgm:prSet loTypeId="urn:microsoft.com/office/officeart/2005/8/layout/chevron2" loCatId="list" qsTypeId="urn:microsoft.com/office/officeart/2005/8/quickstyle/simple1" qsCatId="simple" csTypeId="urn:microsoft.com/office/officeart/2005/8/colors/colorful1#2" csCatId="colorful" phldr="1"/>
      <dgm:spPr/>
      <dgm:t>
        <a:bodyPr/>
        <a:lstStyle/>
        <a:p>
          <a:endParaRPr lang="zh-TW" altLang="en-US"/>
        </a:p>
      </dgm:t>
    </dgm:pt>
    <dgm:pt modelId="{8F0A6646-1AFF-487B-B495-885C549288A5}">
      <dgm:prSet phldrT="[文字]"/>
      <dgm:spPr/>
      <dgm:t>
        <a:bodyPr/>
        <a:lstStyle/>
        <a:p>
          <a:r>
            <a:rPr lang="en-US" altLang="zh-TW" dirty="0" smtClean="0"/>
            <a:t>2002</a:t>
          </a:r>
          <a:endParaRPr lang="zh-TW" altLang="en-US" dirty="0"/>
        </a:p>
      </dgm:t>
    </dgm:pt>
    <dgm:pt modelId="{15AEAF2A-E7DD-4626-ADF9-AD116B4B9BE0}" type="parTrans" cxnId="{F12ED588-36E7-4ADD-9AE0-4031A92FC248}">
      <dgm:prSet/>
      <dgm:spPr/>
      <dgm:t>
        <a:bodyPr/>
        <a:lstStyle/>
        <a:p>
          <a:endParaRPr lang="zh-TW" altLang="en-US"/>
        </a:p>
      </dgm:t>
    </dgm:pt>
    <dgm:pt modelId="{AD98658A-771C-465D-B1A9-974A7A44526B}" type="sibTrans" cxnId="{F12ED588-36E7-4ADD-9AE0-4031A92FC248}">
      <dgm:prSet/>
      <dgm:spPr/>
      <dgm:t>
        <a:bodyPr/>
        <a:lstStyle/>
        <a:p>
          <a:endParaRPr lang="zh-TW" altLang="en-US"/>
        </a:p>
      </dgm:t>
    </dgm:pt>
    <dgm:pt modelId="{06D8A5A0-11A6-4467-B0D2-F850FF6138A1}">
      <dgm:prSet phldrT="[文字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zh-TW" altLang="en-US" sz="1700" b="0" u="none" dirty="0" smtClean="0">
              <a:effectLst/>
              <a:latin typeface="微軟正黑體" panose="020B0604030504040204" pitchFamily="34" charset="-120"/>
              <a:ea typeface="微軟正黑體" panose="020B0604030504040204" pitchFamily="34" charset="-120"/>
            </a:rPr>
            <a:t>原臺灣菸酒公賣局第五酒廠，</a:t>
          </a:r>
          <a:r>
            <a:rPr lang="en-US" altLang="zh-TW" sz="1700" b="0" u="none" dirty="0" smtClean="0">
              <a:solidFill>
                <a:schemeClr val="tx1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</a:rPr>
            <a:t>1998</a:t>
          </a:r>
          <a:r>
            <a:rPr lang="zh-TW" altLang="en-US" sz="1700" b="0" u="none" dirty="0" smtClean="0">
              <a:solidFill>
                <a:schemeClr val="tx1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</a:rPr>
            <a:t>年因業務需要</a:t>
          </a:r>
          <a:r>
            <a:rPr lang="zh-TW" altLang="en-US" sz="1700" b="0" u="none" dirty="0" smtClean="0">
              <a:effectLst/>
              <a:latin typeface="微軟正黑體" panose="020B0604030504040204" pitchFamily="34" charset="-120"/>
              <a:ea typeface="微軟正黑體" panose="020B0604030504040204" pitchFamily="34" charset="-120"/>
            </a:rPr>
            <a:t>遷移台中工業區。</a:t>
          </a:r>
          <a:r>
            <a:rPr lang="en-US" sz="1700" b="0" u="none" dirty="0" smtClean="0">
              <a:solidFill>
                <a:schemeClr val="tx1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</a:rPr>
            <a:t>2002</a:t>
          </a:r>
          <a:r>
            <a:rPr lang="zh-TW" sz="1700" b="0" u="none" dirty="0" smtClean="0">
              <a:solidFill>
                <a:schemeClr val="tx1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</a:rPr>
            <a:t>年「文</a:t>
          </a:r>
          <a:r>
            <a:rPr lang="zh-TW" sz="1700" b="0" u="none" dirty="0" smtClean="0">
              <a:effectLst/>
              <a:latin typeface="微軟正黑體" panose="020B0604030504040204" pitchFamily="34" charset="-120"/>
              <a:ea typeface="微軟正黑體" panose="020B0604030504040204" pitchFamily="34" charset="-120"/>
            </a:rPr>
            <a:t>化創意產業」列為國家重點發展計畫</a:t>
          </a:r>
          <a:r>
            <a:rPr lang="zh-TW" altLang="en-US" sz="1700" b="0" u="none" dirty="0" smtClean="0">
              <a:effectLst/>
              <a:latin typeface="微軟正黑體" panose="020B0604030504040204" pitchFamily="34" charset="-120"/>
              <a:ea typeface="微軟正黑體" panose="020B0604030504040204" pitchFamily="34" charset="-120"/>
            </a:rPr>
            <a:t>，五大園區</a:t>
          </a:r>
          <a:r>
            <a:rPr lang="zh-TW" sz="1700" b="0" u="none" dirty="0" smtClean="0">
              <a:effectLst/>
              <a:latin typeface="微軟正黑體" panose="020B0604030504040204" pitchFamily="34" charset="-120"/>
              <a:ea typeface="微軟正黑體" panose="020B0604030504040204" pitchFamily="34" charset="-120"/>
            </a:rPr>
            <a:t>納入「文化創意產業發展計畫」項目</a:t>
          </a:r>
          <a:endParaRPr lang="zh-TW" altLang="en-US" sz="1700" b="0" u="none" dirty="0">
            <a:effectLst/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CCDA2D77-CBED-4B52-B427-9FBA9A97C874}" type="parTrans" cxnId="{6672D65D-609D-43BA-8EEB-EE508AA25085}">
      <dgm:prSet/>
      <dgm:spPr/>
      <dgm:t>
        <a:bodyPr/>
        <a:lstStyle/>
        <a:p>
          <a:endParaRPr lang="zh-TW" altLang="en-US"/>
        </a:p>
      </dgm:t>
    </dgm:pt>
    <dgm:pt modelId="{B03EB627-618D-404F-B46E-A5D62009FC07}" type="sibTrans" cxnId="{6672D65D-609D-43BA-8EEB-EE508AA25085}">
      <dgm:prSet/>
      <dgm:spPr/>
      <dgm:t>
        <a:bodyPr/>
        <a:lstStyle/>
        <a:p>
          <a:endParaRPr lang="zh-TW" altLang="en-US"/>
        </a:p>
      </dgm:t>
    </dgm:pt>
    <dgm:pt modelId="{3BEE7B77-E9E9-427F-86C5-96C6BFE716C7}">
      <dgm:prSet phldrT="[文字]"/>
      <dgm:spPr/>
      <dgm:t>
        <a:bodyPr/>
        <a:lstStyle/>
        <a:p>
          <a:r>
            <a:rPr lang="en-US" altLang="zh-TW" dirty="0" smtClean="0"/>
            <a:t>2005</a:t>
          </a:r>
          <a:endParaRPr lang="zh-TW" altLang="en-US" dirty="0"/>
        </a:p>
      </dgm:t>
    </dgm:pt>
    <dgm:pt modelId="{B2B8FC56-40EC-4B1B-B346-A908D0F79BD2}" type="parTrans" cxnId="{5C36B141-44BD-4052-977A-23F531DD26DC}">
      <dgm:prSet/>
      <dgm:spPr/>
      <dgm:t>
        <a:bodyPr/>
        <a:lstStyle/>
        <a:p>
          <a:endParaRPr lang="zh-TW" altLang="en-US"/>
        </a:p>
      </dgm:t>
    </dgm:pt>
    <dgm:pt modelId="{6A32A538-69A5-4E86-89B0-822ED5443A40}" type="sibTrans" cxnId="{5C36B141-44BD-4052-977A-23F531DD26DC}">
      <dgm:prSet/>
      <dgm:spPr/>
      <dgm:t>
        <a:bodyPr/>
        <a:lstStyle/>
        <a:p>
          <a:endParaRPr lang="zh-TW" altLang="en-US"/>
        </a:p>
      </dgm:t>
    </dgm:pt>
    <dgm:pt modelId="{21C1F107-8F23-4BBA-B3D9-75444A05E6A3}">
      <dgm:prSet phldrT="[文字]" custT="1"/>
      <dgm:spPr/>
      <dgm:t>
        <a:bodyPr/>
        <a:lstStyle/>
        <a:p>
          <a:r>
            <a:rPr lang="en-US" altLang="zh-TW" sz="1800" b="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2005</a:t>
          </a:r>
          <a:r>
            <a:rPr lang="zh-TW" altLang="en-US" sz="1800" b="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年由前文建會中部辦公室代管</a:t>
          </a:r>
          <a:r>
            <a:rPr lang="zh-TW" altLang="en-US" sz="1800" b="0" u="none" dirty="0" smtClean="0">
              <a:effectLst/>
              <a:latin typeface="微軟正黑體" panose="020B0604030504040204" pitchFamily="34" charset="-120"/>
              <a:ea typeface="微軟正黑體" panose="020B0604030504040204" pitchFamily="34" charset="-120"/>
            </a:rPr>
            <a:t>，</a:t>
          </a:r>
          <a:r>
            <a:rPr lang="zh-TW" altLang="en-US" sz="1800" b="0" u="none" dirty="0" smtClean="0">
              <a:solidFill>
                <a:schemeClr val="tx1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</a:rPr>
            <a:t>定位為「臺灣建築．設計與藝術展演中心</a:t>
          </a:r>
          <a:r>
            <a:rPr lang="zh-TW" altLang="en-US" sz="1800" b="0" u="none" dirty="0" smtClean="0">
              <a:solidFill>
                <a:schemeClr val="tx1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</a:rPr>
            <a:t>」歷經</a:t>
          </a:r>
          <a:r>
            <a:rPr lang="zh-TW" altLang="en-US" sz="1800" b="0" u="none" dirty="0" smtClean="0">
              <a:solidFill>
                <a:schemeClr val="tx1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</a:rPr>
            <a:t>文創</a:t>
          </a:r>
          <a:r>
            <a:rPr lang="en-US" altLang="zh-TW" sz="1800" b="0" u="none" dirty="0" smtClean="0">
              <a:solidFill>
                <a:schemeClr val="tx1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</a:rPr>
            <a:t>1</a:t>
          </a:r>
          <a:r>
            <a:rPr lang="zh-TW" altLang="en-US" sz="1800" b="0" u="none" dirty="0" smtClean="0">
              <a:solidFill>
                <a:schemeClr val="tx1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</a:rPr>
            <a:t>、</a:t>
          </a:r>
          <a:r>
            <a:rPr lang="en-US" altLang="zh-TW" sz="1800" b="0" u="none" dirty="0" smtClean="0">
              <a:solidFill>
                <a:schemeClr val="tx1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</a:rPr>
            <a:t>2</a:t>
          </a:r>
          <a:r>
            <a:rPr lang="zh-TW" altLang="en-US" sz="1800" b="0" u="none" dirty="0" smtClean="0">
              <a:solidFill>
                <a:schemeClr val="tx1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</a:rPr>
            <a:t>期計畫，辦理</a:t>
          </a:r>
          <a:r>
            <a:rPr lang="zh-TW" altLang="en-US" sz="1800" b="0" u="none" dirty="0" smtClean="0">
              <a:effectLst/>
              <a:latin typeface="微軟正黑體" panose="020B0604030504040204" pitchFamily="34" charset="-120"/>
              <a:ea typeface="微軟正黑體" panose="020B0604030504040204" pitchFamily="34" charset="-120"/>
            </a:rPr>
            <a:t>園區建物修復再利用工程與經營管理事項。</a:t>
          </a:r>
          <a:endParaRPr lang="zh-TW" altLang="en-US" sz="1800" b="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B5DE8257-DA98-444B-B666-F63B1B110C47}" type="parTrans" cxnId="{CA8A8CA5-382E-4CF7-8734-30DA1EB4CDE6}">
      <dgm:prSet/>
      <dgm:spPr/>
      <dgm:t>
        <a:bodyPr/>
        <a:lstStyle/>
        <a:p>
          <a:endParaRPr lang="zh-TW" altLang="en-US"/>
        </a:p>
      </dgm:t>
    </dgm:pt>
    <dgm:pt modelId="{ABB5E337-A433-4190-8FA5-3D1B4727F07E}" type="sibTrans" cxnId="{CA8A8CA5-382E-4CF7-8734-30DA1EB4CDE6}">
      <dgm:prSet/>
      <dgm:spPr/>
      <dgm:t>
        <a:bodyPr/>
        <a:lstStyle/>
        <a:p>
          <a:endParaRPr lang="zh-TW" altLang="en-US"/>
        </a:p>
      </dgm:t>
    </dgm:pt>
    <dgm:pt modelId="{36EBE5F5-A530-4224-AAA3-0E3779676BBE}">
      <dgm:prSet phldrT="[文字]"/>
      <dgm:spPr/>
      <dgm:t>
        <a:bodyPr/>
        <a:lstStyle/>
        <a:p>
          <a:r>
            <a:rPr lang="en-US" altLang="zh-TW" dirty="0" smtClean="0"/>
            <a:t>2007</a:t>
          </a:r>
          <a:endParaRPr lang="zh-TW" altLang="en-US" dirty="0"/>
        </a:p>
      </dgm:t>
    </dgm:pt>
    <dgm:pt modelId="{48BC1B31-55E6-4B9E-9CEE-4B4F397ECA07}" type="parTrans" cxnId="{F62F012B-0032-4C0B-BF94-2498A7F7E144}">
      <dgm:prSet/>
      <dgm:spPr/>
      <dgm:t>
        <a:bodyPr/>
        <a:lstStyle/>
        <a:p>
          <a:endParaRPr lang="zh-TW" altLang="en-US"/>
        </a:p>
      </dgm:t>
    </dgm:pt>
    <dgm:pt modelId="{C9D8FE8A-CF1B-4D35-8739-8E5BB43076C1}" type="sibTrans" cxnId="{F62F012B-0032-4C0B-BF94-2498A7F7E144}">
      <dgm:prSet/>
      <dgm:spPr/>
      <dgm:t>
        <a:bodyPr/>
        <a:lstStyle/>
        <a:p>
          <a:endParaRPr lang="zh-TW" altLang="en-US"/>
        </a:p>
      </dgm:t>
    </dgm:pt>
    <dgm:pt modelId="{929661F7-8C08-4861-AD33-ACF121D2B853}">
      <dgm:prSet phldrT="[文字]" custT="1"/>
      <dgm:spPr/>
      <dgm:t>
        <a:bodyPr/>
        <a:lstStyle/>
        <a:p>
          <a:r>
            <a:rPr lang="en-US" altLang="zh-TW" sz="1800" b="0" u="none" dirty="0" smtClean="0">
              <a:effectLst/>
              <a:latin typeface="微軟正黑體" panose="020B0604030504040204" pitchFamily="34" charset="-120"/>
              <a:ea typeface="微軟正黑體" panose="020B0604030504040204" pitchFamily="34" charset="-120"/>
            </a:rPr>
            <a:t>2007</a:t>
          </a:r>
          <a:r>
            <a:rPr lang="zh-TW" altLang="en-US" sz="1800" b="0" u="none" dirty="0" smtClean="0">
              <a:effectLst/>
              <a:latin typeface="微軟正黑體" panose="020B0604030504040204" pitchFamily="34" charset="-120"/>
              <a:ea typeface="微軟正黑體" panose="020B0604030504040204" pitchFamily="34" charset="-120"/>
            </a:rPr>
            <a:t>年</a:t>
          </a:r>
          <a:r>
            <a:rPr lang="en-US" altLang="zh-TW" sz="1800" b="0" u="none" dirty="0" smtClean="0">
              <a:effectLst/>
              <a:latin typeface="微軟正黑體" panose="020B0604030504040204" pitchFamily="34" charset="-120"/>
              <a:ea typeface="微軟正黑體" panose="020B0604030504040204" pitchFamily="34" charset="-120"/>
            </a:rPr>
            <a:t>10</a:t>
          </a:r>
          <a:r>
            <a:rPr lang="zh-TW" altLang="en-US" sz="1800" b="0" u="none" dirty="0" smtClean="0">
              <a:effectLst/>
              <a:latin typeface="微軟正黑體" panose="020B0604030504040204" pitchFamily="34" charset="-120"/>
              <a:ea typeface="微軟正黑體" panose="020B0604030504040204" pitchFamily="34" charset="-120"/>
            </a:rPr>
            <a:t>月文化資產總管理處籌備處在此正式成立，園區</a:t>
          </a:r>
          <a:r>
            <a:rPr lang="en-US" altLang="zh-TW" sz="1800" b="0" u="none" dirty="0" smtClean="0">
              <a:effectLst/>
              <a:latin typeface="微軟正黑體" panose="020B0604030504040204" pitchFamily="34" charset="-120"/>
              <a:ea typeface="微軟正黑體" panose="020B0604030504040204" pitchFamily="34" charset="-120"/>
            </a:rPr>
            <a:t>2009</a:t>
          </a:r>
          <a:r>
            <a:rPr lang="zh-TW" altLang="en-US" sz="1800" b="0" u="none" dirty="0" smtClean="0">
              <a:effectLst/>
              <a:latin typeface="微軟正黑體" panose="020B0604030504040204" pitchFamily="34" charset="-120"/>
              <a:ea typeface="微軟正黑體" panose="020B0604030504040204" pitchFamily="34" charset="-120"/>
            </a:rPr>
            <a:t>年第一次轉型為「台中創意文化園區」，持續由籌備處營運園區展演活動。</a:t>
          </a:r>
          <a:endParaRPr lang="zh-TW" altLang="en-US" sz="1800" b="0" u="none" dirty="0">
            <a:effectLst/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19165500-0340-4236-9859-7C82569E30A2}" type="parTrans" cxnId="{6A61BA03-7690-407E-BFC5-5804510FEC6A}">
      <dgm:prSet/>
      <dgm:spPr/>
      <dgm:t>
        <a:bodyPr/>
        <a:lstStyle/>
        <a:p>
          <a:endParaRPr lang="zh-TW" altLang="en-US"/>
        </a:p>
      </dgm:t>
    </dgm:pt>
    <dgm:pt modelId="{7FFDF111-CB64-47DD-99A3-49B8F600ACCA}" type="sibTrans" cxnId="{6A61BA03-7690-407E-BFC5-5804510FEC6A}">
      <dgm:prSet/>
      <dgm:spPr/>
      <dgm:t>
        <a:bodyPr/>
        <a:lstStyle/>
        <a:p>
          <a:endParaRPr lang="zh-TW" altLang="en-US"/>
        </a:p>
      </dgm:t>
    </dgm:pt>
    <dgm:pt modelId="{28269E17-9D4C-4045-9097-A54AD4692183}">
      <dgm:prSet phldrT="[文字]"/>
      <dgm:spPr/>
      <dgm:t>
        <a:bodyPr/>
        <a:lstStyle/>
        <a:p>
          <a:r>
            <a:rPr lang="en-US" altLang="zh-TW" dirty="0" smtClean="0"/>
            <a:t>2012</a:t>
          </a:r>
          <a:endParaRPr lang="zh-TW" altLang="en-US" dirty="0"/>
        </a:p>
      </dgm:t>
    </dgm:pt>
    <dgm:pt modelId="{E536A5D9-D3DB-4DFA-A70D-21BF1EE13D2D}" type="parTrans" cxnId="{9F4C2483-52B3-4E40-B865-A26209DB26E3}">
      <dgm:prSet/>
      <dgm:spPr/>
      <dgm:t>
        <a:bodyPr/>
        <a:lstStyle/>
        <a:p>
          <a:endParaRPr lang="zh-TW" altLang="en-US"/>
        </a:p>
      </dgm:t>
    </dgm:pt>
    <dgm:pt modelId="{D84AEA03-449F-4F70-AEF2-2F9E054156FF}" type="sibTrans" cxnId="{9F4C2483-52B3-4E40-B865-A26209DB26E3}">
      <dgm:prSet/>
      <dgm:spPr/>
      <dgm:t>
        <a:bodyPr/>
        <a:lstStyle/>
        <a:p>
          <a:endParaRPr lang="zh-TW" altLang="en-US"/>
        </a:p>
      </dgm:t>
    </dgm:pt>
    <dgm:pt modelId="{5D7AE5A6-A950-479D-A50E-50655AE80FDD}">
      <dgm:prSet phldrT="[文字]"/>
      <dgm:spPr/>
      <dgm:t>
        <a:bodyPr/>
        <a:lstStyle/>
        <a:p>
          <a:r>
            <a:rPr lang="en-US" altLang="zh-TW" dirty="0" smtClean="0"/>
            <a:t>1916</a:t>
          </a:r>
          <a:endParaRPr lang="zh-TW" altLang="en-US" dirty="0"/>
        </a:p>
      </dgm:t>
    </dgm:pt>
    <dgm:pt modelId="{271E6408-BE56-4F6B-BBCE-272365CD347C}" type="parTrans" cxnId="{4CBA8DB0-50A2-4E0B-A3BB-9164828E50F6}">
      <dgm:prSet/>
      <dgm:spPr/>
      <dgm:t>
        <a:bodyPr/>
        <a:lstStyle/>
        <a:p>
          <a:endParaRPr lang="zh-TW" altLang="en-US"/>
        </a:p>
      </dgm:t>
    </dgm:pt>
    <dgm:pt modelId="{457251EB-DEDD-49C8-AB5A-94EB19F2E2AD}" type="sibTrans" cxnId="{4CBA8DB0-50A2-4E0B-A3BB-9164828E50F6}">
      <dgm:prSet/>
      <dgm:spPr/>
      <dgm:t>
        <a:bodyPr/>
        <a:lstStyle/>
        <a:p>
          <a:endParaRPr lang="zh-TW" altLang="en-US"/>
        </a:p>
      </dgm:t>
    </dgm:pt>
    <dgm:pt modelId="{DBFB27FF-E4C9-48C1-9F1E-02A3B44BEFBF}">
      <dgm:prSet custT="1"/>
      <dgm:spPr/>
      <dgm:t>
        <a:bodyPr/>
        <a:lstStyle/>
        <a:p>
          <a:r>
            <a:rPr lang="en-US" altLang="en-US" sz="1800" b="0" u="none" dirty="0" smtClean="0">
              <a:solidFill>
                <a:srgbClr val="FF000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</a:rPr>
            <a:t>1916</a:t>
          </a:r>
          <a:r>
            <a:rPr lang="zh-TW" altLang="en-US" sz="1800" b="0" u="none" dirty="0" smtClean="0">
              <a:solidFill>
                <a:srgbClr val="FF000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</a:rPr>
            <a:t>年</a:t>
          </a:r>
          <a:r>
            <a:rPr lang="zh-TW" altLang="en-US" sz="1800" b="0" u="none" dirty="0" smtClean="0">
              <a:effectLst/>
              <a:latin typeface="微軟正黑體" panose="020B0604030504040204" pitchFamily="34" charset="-120"/>
              <a:ea typeface="微軟正黑體" panose="020B0604030504040204" pitchFamily="34" charset="-120"/>
            </a:rPr>
            <a:t>，日人赤司初太郎籌組設立「大正製酒株式會社」，旗下轄有臺中工場</a:t>
          </a:r>
          <a:r>
            <a:rPr lang="zh-TW" altLang="en-US" sz="1800" b="0" u="none" dirty="0" smtClean="0">
              <a:effectLst/>
              <a:latin typeface="新細明體"/>
              <a:ea typeface="新細明體"/>
            </a:rPr>
            <a:t>、</a:t>
          </a:r>
          <a:r>
            <a:rPr lang="zh-TW" altLang="en-US" sz="1800" b="0" u="none" dirty="0" smtClean="0">
              <a:effectLst/>
              <a:latin typeface="微軟正黑體" panose="020B0604030504040204" pitchFamily="34" charset="-120"/>
              <a:ea typeface="微軟正黑體" panose="020B0604030504040204" pitchFamily="34" charset="-120"/>
            </a:rPr>
            <a:t>斗六工場及北港工場等酒廠，是當時臺灣最大製酒公司。</a:t>
          </a:r>
          <a:endParaRPr lang="zh-TW" altLang="en-US" sz="1800" b="0" u="none" dirty="0">
            <a:effectLst/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4F0AAE34-D47F-41BF-8E60-56EA523269F5}" type="parTrans" cxnId="{B882EA02-68E4-4EB7-B804-EBE65DD13394}">
      <dgm:prSet/>
      <dgm:spPr/>
      <dgm:t>
        <a:bodyPr/>
        <a:lstStyle/>
        <a:p>
          <a:endParaRPr lang="zh-TW" altLang="en-US"/>
        </a:p>
      </dgm:t>
    </dgm:pt>
    <dgm:pt modelId="{0F3172C9-18D3-4023-906D-B2D066D341D8}" type="sibTrans" cxnId="{B882EA02-68E4-4EB7-B804-EBE65DD13394}">
      <dgm:prSet/>
      <dgm:spPr/>
      <dgm:t>
        <a:bodyPr/>
        <a:lstStyle/>
        <a:p>
          <a:endParaRPr lang="zh-TW" altLang="en-US"/>
        </a:p>
      </dgm:t>
    </dgm:pt>
    <dgm:pt modelId="{129C7C25-3F2C-433C-8E6E-DE875DAF0F1B}">
      <dgm:prSet custT="1"/>
      <dgm:spPr/>
      <dgm:t>
        <a:bodyPr/>
        <a:lstStyle/>
        <a:p>
          <a:r>
            <a:rPr lang="en-US" altLang="zh-TW" sz="1800" b="0" u="none" dirty="0" smtClean="0">
              <a:effectLst/>
              <a:latin typeface="微軟正黑體" panose="020B0604030504040204" pitchFamily="34" charset="-120"/>
              <a:ea typeface="微軟正黑體" panose="020B0604030504040204" pitchFamily="34" charset="-120"/>
            </a:rPr>
            <a:t>2012</a:t>
          </a:r>
          <a:r>
            <a:rPr lang="zh-TW" altLang="en-US" sz="1800" b="0" u="none" dirty="0" smtClean="0">
              <a:effectLst/>
              <a:latin typeface="微軟正黑體" panose="020B0604030504040204" pitchFamily="34" charset="-120"/>
              <a:ea typeface="微軟正黑體" panose="020B0604030504040204" pitchFamily="34" charset="-120"/>
            </a:rPr>
            <a:t>年</a:t>
          </a:r>
          <a:r>
            <a:rPr lang="en-US" altLang="zh-TW" sz="1800" b="0" u="none" dirty="0" smtClean="0">
              <a:effectLst/>
              <a:latin typeface="微軟正黑體" panose="020B0604030504040204" pitchFamily="34" charset="-120"/>
              <a:ea typeface="微軟正黑體" panose="020B0604030504040204" pitchFamily="34" charset="-120"/>
            </a:rPr>
            <a:t>5</a:t>
          </a:r>
          <a:r>
            <a:rPr lang="zh-TW" altLang="en-US" sz="1800" b="0" u="none" dirty="0" smtClean="0">
              <a:effectLst/>
              <a:latin typeface="微軟正黑體" panose="020B0604030504040204" pitchFamily="34" charset="-120"/>
              <a:ea typeface="微軟正黑體" panose="020B0604030504040204" pitchFamily="34" charset="-120"/>
            </a:rPr>
            <a:t>月</a:t>
          </a:r>
          <a:r>
            <a:rPr lang="en-US" altLang="zh-TW" sz="1800" b="0" u="none" dirty="0" smtClean="0">
              <a:effectLst/>
              <a:latin typeface="微軟正黑體" panose="020B0604030504040204" pitchFamily="34" charset="-120"/>
              <a:ea typeface="微軟正黑體" panose="020B0604030504040204" pitchFamily="34" charset="-120"/>
            </a:rPr>
            <a:t>20</a:t>
          </a:r>
          <a:r>
            <a:rPr lang="zh-TW" altLang="en-US" sz="1800" b="0" u="none" dirty="0" smtClean="0">
              <a:effectLst/>
              <a:latin typeface="微軟正黑體" panose="020B0604030504040204" pitchFamily="34" charset="-120"/>
              <a:ea typeface="微軟正黑體" panose="020B0604030504040204" pitchFamily="34" charset="-120"/>
            </a:rPr>
            <a:t>日成立文化部文化資產局，以</a:t>
          </a:r>
          <a:r>
            <a:rPr lang="zh-TW" altLang="en-US" sz="1800" b="0" u="none" dirty="0" smtClean="0">
              <a:solidFill>
                <a:schemeClr val="tx1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</a:rPr>
            <a:t>任務編組及公辦公營方式管理</a:t>
          </a:r>
          <a:r>
            <a:rPr lang="zh-TW" altLang="zh-TW" sz="1800" b="0" u="none" dirty="0" smtClean="0">
              <a:effectLst/>
              <a:latin typeface="微軟正黑體" panose="020B0604030504040204" pitchFamily="34" charset="-120"/>
              <a:ea typeface="微軟正黑體" panose="020B0604030504040204" pitchFamily="34" charset="-120"/>
            </a:rPr>
            <a:t>「</a:t>
          </a:r>
          <a:r>
            <a:rPr lang="zh-TW" altLang="en-US" sz="1800" b="0" u="none" dirty="0" smtClean="0">
              <a:effectLst/>
              <a:latin typeface="微軟正黑體" panose="020B0604030504040204" pitchFamily="34" charset="-120"/>
              <a:ea typeface="微軟正黑體" panose="020B0604030504040204" pitchFamily="34" charset="-120"/>
            </a:rPr>
            <a:t>台中文化創意產業園區</a:t>
          </a:r>
          <a:r>
            <a:rPr lang="zh-TW" altLang="zh-TW" sz="1800" b="0" u="none" dirty="0" smtClean="0">
              <a:effectLst/>
              <a:latin typeface="微軟正黑體" panose="020B0604030504040204" pitchFamily="34" charset="-120"/>
              <a:ea typeface="微軟正黑體" panose="020B0604030504040204" pitchFamily="34" charset="-120"/>
            </a:rPr>
            <a:t>」</a:t>
          </a:r>
          <a:r>
            <a:rPr lang="zh-TW" altLang="en-US" sz="1800" b="0" u="none" dirty="0" smtClean="0">
              <a:effectLst/>
              <a:latin typeface="微軟正黑體" panose="020B0604030504040204" pitchFamily="34" charset="-120"/>
              <a:ea typeface="微軟正黑體" panose="020B0604030504040204" pitchFamily="34" charset="-120"/>
            </a:rPr>
            <a:t>。</a:t>
          </a:r>
          <a:endParaRPr lang="zh-TW" altLang="en-US" sz="1800" b="0" u="none" dirty="0">
            <a:effectLst/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E8D69884-FE11-463B-B2F9-2043946327CF}" type="parTrans" cxnId="{8B98DE27-1762-420F-8AEB-6A3B7D4DF810}">
      <dgm:prSet/>
      <dgm:spPr/>
      <dgm:t>
        <a:bodyPr/>
        <a:lstStyle/>
        <a:p>
          <a:endParaRPr lang="zh-TW" altLang="en-US"/>
        </a:p>
      </dgm:t>
    </dgm:pt>
    <dgm:pt modelId="{9ECB4A59-C769-4584-B6E4-FB9B60E71261}" type="sibTrans" cxnId="{8B98DE27-1762-420F-8AEB-6A3B7D4DF810}">
      <dgm:prSet/>
      <dgm:spPr/>
      <dgm:t>
        <a:bodyPr/>
        <a:lstStyle/>
        <a:p>
          <a:endParaRPr lang="zh-TW" altLang="en-US"/>
        </a:p>
      </dgm:t>
    </dgm:pt>
    <dgm:pt modelId="{CE930599-4271-4A8B-9C2F-AEF2E719CF9D}">
      <dgm:prSet/>
      <dgm:spPr/>
      <dgm:t>
        <a:bodyPr/>
        <a:lstStyle/>
        <a:p>
          <a:r>
            <a:rPr lang="en-US" altLang="zh-TW" dirty="0" smtClean="0"/>
            <a:t>2018</a:t>
          </a:r>
          <a:endParaRPr lang="zh-TW" altLang="en-US" dirty="0"/>
        </a:p>
      </dgm:t>
    </dgm:pt>
    <dgm:pt modelId="{B7393221-891C-4D41-B3D7-34296A264264}" type="parTrans" cxnId="{5C10E98A-2AAB-4FEB-A01F-5B07B5A4AF5E}">
      <dgm:prSet/>
      <dgm:spPr/>
      <dgm:t>
        <a:bodyPr/>
        <a:lstStyle/>
        <a:p>
          <a:endParaRPr lang="zh-TW" altLang="en-US"/>
        </a:p>
      </dgm:t>
    </dgm:pt>
    <dgm:pt modelId="{DC8E73B8-9039-4E66-B6B6-09D313527373}" type="sibTrans" cxnId="{5C10E98A-2AAB-4FEB-A01F-5B07B5A4AF5E}">
      <dgm:prSet/>
      <dgm:spPr/>
      <dgm:t>
        <a:bodyPr/>
        <a:lstStyle/>
        <a:p>
          <a:endParaRPr lang="zh-TW" altLang="en-US"/>
        </a:p>
      </dgm:t>
    </dgm:pt>
    <dgm:pt modelId="{7F06E05F-D25C-4721-8B90-623E4AEF5C91}">
      <dgm:prSet custT="1"/>
      <dgm:spPr/>
      <dgm:t>
        <a:bodyPr/>
        <a:lstStyle/>
        <a:p>
          <a:r>
            <a:rPr lang="en-US" altLang="zh-TW" sz="18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2018</a:t>
          </a:r>
          <a:r>
            <a:rPr lang="zh-TW" altLang="zh-TW" sz="18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為因應社會對現行文創園區轉型的期待，文資局率先推動臺中園區轉型為「</a:t>
          </a:r>
          <a:r>
            <a:rPr lang="zh-TW" altLang="zh-TW" sz="2000" b="1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文化部文化資產園區</a:t>
          </a:r>
          <a:r>
            <a:rPr lang="zh-TW" altLang="en-US" sz="18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」</a:t>
          </a:r>
          <a:endParaRPr lang="zh-TW" altLang="en-US" sz="18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401A81C9-600E-41A8-A69B-A97E81735F07}" type="parTrans" cxnId="{D74C4980-CD24-4ADC-A62A-1756329057ED}">
      <dgm:prSet/>
      <dgm:spPr/>
      <dgm:t>
        <a:bodyPr/>
        <a:lstStyle/>
        <a:p>
          <a:endParaRPr lang="zh-TW" altLang="en-US"/>
        </a:p>
      </dgm:t>
    </dgm:pt>
    <dgm:pt modelId="{09BEA2D0-BF13-4A86-B755-A5F475DD6809}" type="sibTrans" cxnId="{D74C4980-CD24-4ADC-A62A-1756329057ED}">
      <dgm:prSet/>
      <dgm:spPr/>
      <dgm:t>
        <a:bodyPr/>
        <a:lstStyle/>
        <a:p>
          <a:endParaRPr lang="zh-TW" altLang="en-US"/>
        </a:p>
      </dgm:t>
    </dgm:pt>
    <dgm:pt modelId="{59E5E955-2F2C-493F-BAF2-C3F82728C79D}" type="pres">
      <dgm:prSet presAssocID="{CBBB385A-A17C-4430-9E23-1E41E4ED901C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2F73C8B4-2BF4-4AA5-897B-C6A32E1607D2}" type="pres">
      <dgm:prSet presAssocID="{8F0A6646-1AFF-487B-B495-885C549288A5}" presName="composite" presStyleCnt="0"/>
      <dgm:spPr/>
    </dgm:pt>
    <dgm:pt modelId="{24A14D3B-9A15-4A9D-A5F3-1ED415316698}" type="pres">
      <dgm:prSet presAssocID="{8F0A6646-1AFF-487B-B495-885C549288A5}" presName="parentText" presStyleLbl="alignNode1" presStyleIdx="0" presStyleCnt="6" custScaleY="109072" custLinFactNeighborX="2562" custLinFactNeighborY="76194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CAD04428-6F17-443A-A17F-85D213FC8310}" type="pres">
      <dgm:prSet presAssocID="{8F0A6646-1AFF-487B-B495-885C549288A5}" presName="descendantText" presStyleLbl="alignAcc1" presStyleIdx="0" presStyleCnt="6" custScaleX="99454" custScaleY="148042" custLinFactY="33985" custLinFactNeighborY="10000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59D3F86B-AD48-4CBB-88CB-19CD3C603419}" type="pres">
      <dgm:prSet presAssocID="{AD98658A-771C-465D-B1A9-974A7A44526B}" presName="sp" presStyleCnt="0"/>
      <dgm:spPr/>
    </dgm:pt>
    <dgm:pt modelId="{22AD65C9-8087-45A2-A66F-FE136FE955F6}" type="pres">
      <dgm:prSet presAssocID="{3BEE7B77-E9E9-427F-86C5-96C6BFE716C7}" presName="composite" presStyleCnt="0"/>
      <dgm:spPr/>
    </dgm:pt>
    <dgm:pt modelId="{A3813517-2980-4FE9-B2F5-CDBA20E5C800}" type="pres">
      <dgm:prSet presAssocID="{3BEE7B77-E9E9-427F-86C5-96C6BFE716C7}" presName="parentText" presStyleLbl="alignNode1" presStyleIdx="1" presStyleCnt="6" custScaleY="106895" custLinFactNeighborX="4356" custLinFactNeighborY="79329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36D0010B-1713-490A-9C0D-813FB61D30ED}" type="pres">
      <dgm:prSet presAssocID="{3BEE7B77-E9E9-427F-86C5-96C6BFE716C7}" presName="descendantText" presStyleLbl="alignAcc1" presStyleIdx="1" presStyleCnt="6" custScaleY="128211" custLinFactY="33985" custLinFactNeighborY="10000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02235E6-859D-44A0-B9B3-D33CDA7D883F}" type="pres">
      <dgm:prSet presAssocID="{6A32A538-69A5-4E86-89B0-822ED5443A40}" presName="sp" presStyleCnt="0"/>
      <dgm:spPr/>
    </dgm:pt>
    <dgm:pt modelId="{04774DA1-091B-43BC-A223-1BDA87F7C01B}" type="pres">
      <dgm:prSet presAssocID="{36EBE5F5-A530-4224-AAA3-0E3779676BBE}" presName="composite" presStyleCnt="0"/>
      <dgm:spPr/>
    </dgm:pt>
    <dgm:pt modelId="{EC06B298-68B6-4F52-A69D-A0CAE9BE8BE4}" type="pres">
      <dgm:prSet presAssocID="{36EBE5F5-A530-4224-AAA3-0E3779676BBE}" presName="parentText" presStyleLbl="alignNode1" presStyleIdx="2" presStyleCnt="6" custLinFactNeighborX="4356" custLinFactNeighborY="78255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FA667F25-9346-4893-B67B-90113B60EA5F}" type="pres">
      <dgm:prSet presAssocID="{36EBE5F5-A530-4224-AAA3-0E3779676BBE}" presName="descendantText" presStyleLbl="alignAcc1" presStyleIdx="2" presStyleCnt="6" custScaleY="100000" custLinFactY="33985" custLinFactNeighborY="10000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028AD011-04D7-4F9F-B3DD-67717AC0B3E5}" type="pres">
      <dgm:prSet presAssocID="{C9D8FE8A-CF1B-4D35-8739-8E5BB43076C1}" presName="sp" presStyleCnt="0"/>
      <dgm:spPr/>
    </dgm:pt>
    <dgm:pt modelId="{FC269DBF-F9E4-402D-B753-411303F8A6BD}" type="pres">
      <dgm:prSet presAssocID="{5D7AE5A6-A950-479D-A50E-50655AE80FDD}" presName="composite" presStyleCnt="0"/>
      <dgm:spPr/>
    </dgm:pt>
    <dgm:pt modelId="{2F605D26-52C6-41FB-B543-FD824843A0E1}" type="pres">
      <dgm:prSet presAssocID="{5D7AE5A6-A950-479D-A50E-50655AE80FDD}" presName="parentText" presStyleLbl="alignNode1" presStyleIdx="3" presStyleCnt="6" custLinFactY="-102303" custLinFactNeighborY="-200000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80A4F7C8-A017-49D1-84FD-C8E63E3C3BA9}" type="pres">
      <dgm:prSet presAssocID="{5D7AE5A6-A950-479D-A50E-50655AE80FDD}" presName="descendantText" presStyleLbl="alignAcc1" presStyleIdx="3" presStyleCnt="6" custScaleY="101550" custLinFactY="-200000" custLinFactNeighborY="-265082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356CA288-8D5F-412C-A62D-157B44B1FC1E}" type="pres">
      <dgm:prSet presAssocID="{457251EB-DEDD-49C8-AB5A-94EB19F2E2AD}" presName="sp" presStyleCnt="0"/>
      <dgm:spPr/>
    </dgm:pt>
    <dgm:pt modelId="{AA30ED93-F8A2-4103-B57B-6430215CF12E}" type="pres">
      <dgm:prSet presAssocID="{28269E17-9D4C-4045-9097-A54AD4692183}" presName="composite" presStyleCnt="0"/>
      <dgm:spPr/>
    </dgm:pt>
    <dgm:pt modelId="{0F2A6FFA-B701-40A7-BDCE-6EC46C863BE8}" type="pres">
      <dgm:prSet presAssocID="{28269E17-9D4C-4045-9097-A54AD4692183}" presName="parentText" presStyleLbl="alignNode1" presStyleIdx="4" presStyleCnt="6" custLinFactNeighborX="4356" custLinFactNeighborY="-19572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6F136F37-4BE2-433E-AD66-BEE646C103C2}" type="pres">
      <dgm:prSet presAssocID="{28269E17-9D4C-4045-9097-A54AD4692183}" presName="descendantText" presStyleLbl="alignAcc1" presStyleIdx="4" presStyleCnt="6" custScaleY="121786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F3415FE6-69C9-442F-AE15-5A5B7EC8FC4C}" type="pres">
      <dgm:prSet presAssocID="{D84AEA03-449F-4F70-AEF2-2F9E054156FF}" presName="sp" presStyleCnt="0"/>
      <dgm:spPr/>
    </dgm:pt>
    <dgm:pt modelId="{6416D8DC-FE77-492E-A6B0-53B01E285E85}" type="pres">
      <dgm:prSet presAssocID="{CE930599-4271-4A8B-9C2F-AEF2E719CF9D}" presName="composite" presStyleCnt="0"/>
      <dgm:spPr/>
    </dgm:pt>
    <dgm:pt modelId="{1C17A81B-7567-456A-9534-0EC26A3B87CD}" type="pres">
      <dgm:prSet presAssocID="{CE930599-4271-4A8B-9C2F-AEF2E719CF9D}" presName="parentText" presStyleLbl="alignNode1" presStyleIdx="5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4C8DE186-AE7D-4648-A6B9-A6EF777DB288}" type="pres">
      <dgm:prSet presAssocID="{CE930599-4271-4A8B-9C2F-AEF2E719CF9D}" presName="descendantText" presStyleLbl="alignAcc1" presStyleIdx="5" presStyleCnt="6" custLinFactNeighborX="-892" custLinFactNeighborY="-210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B2827F9D-5BD1-4349-AB8F-61EF3A13E07A}" type="presOf" srcId="{7F06E05F-D25C-4721-8B90-623E4AEF5C91}" destId="{4C8DE186-AE7D-4648-A6B9-A6EF777DB288}" srcOrd="0" destOrd="0" presId="urn:microsoft.com/office/officeart/2005/8/layout/chevron2"/>
    <dgm:cxn modelId="{6672D65D-609D-43BA-8EEB-EE508AA25085}" srcId="{8F0A6646-1AFF-487B-B495-885C549288A5}" destId="{06D8A5A0-11A6-4467-B0D2-F850FF6138A1}" srcOrd="0" destOrd="0" parTransId="{CCDA2D77-CBED-4B52-B427-9FBA9A97C874}" sibTransId="{B03EB627-618D-404F-B46E-A5D62009FC07}"/>
    <dgm:cxn modelId="{F62F012B-0032-4C0B-BF94-2498A7F7E144}" srcId="{CBBB385A-A17C-4430-9E23-1E41E4ED901C}" destId="{36EBE5F5-A530-4224-AAA3-0E3779676BBE}" srcOrd="2" destOrd="0" parTransId="{48BC1B31-55E6-4B9E-9CEE-4B4F397ECA07}" sibTransId="{C9D8FE8A-CF1B-4D35-8739-8E5BB43076C1}"/>
    <dgm:cxn modelId="{8042A5CF-583B-4A25-B594-1474CE98E658}" type="presOf" srcId="{06D8A5A0-11A6-4467-B0D2-F850FF6138A1}" destId="{CAD04428-6F17-443A-A17F-85D213FC8310}" srcOrd="0" destOrd="0" presId="urn:microsoft.com/office/officeart/2005/8/layout/chevron2"/>
    <dgm:cxn modelId="{E976B630-644A-4420-BE00-F0022415F3E2}" type="presOf" srcId="{929661F7-8C08-4861-AD33-ACF121D2B853}" destId="{FA667F25-9346-4893-B67B-90113B60EA5F}" srcOrd="0" destOrd="0" presId="urn:microsoft.com/office/officeart/2005/8/layout/chevron2"/>
    <dgm:cxn modelId="{3A660CA2-C044-45CF-A6B2-9BA9CC1D79AB}" type="presOf" srcId="{3BEE7B77-E9E9-427F-86C5-96C6BFE716C7}" destId="{A3813517-2980-4FE9-B2F5-CDBA20E5C800}" srcOrd="0" destOrd="0" presId="urn:microsoft.com/office/officeart/2005/8/layout/chevron2"/>
    <dgm:cxn modelId="{F435CD6D-813B-4657-901E-6CEC92AD7C4B}" type="presOf" srcId="{28269E17-9D4C-4045-9097-A54AD4692183}" destId="{0F2A6FFA-B701-40A7-BDCE-6EC46C863BE8}" srcOrd="0" destOrd="0" presId="urn:microsoft.com/office/officeart/2005/8/layout/chevron2"/>
    <dgm:cxn modelId="{8373E198-FD9E-41A7-BC00-0319B1F3B7DB}" type="presOf" srcId="{8F0A6646-1AFF-487B-B495-885C549288A5}" destId="{24A14D3B-9A15-4A9D-A5F3-1ED415316698}" srcOrd="0" destOrd="0" presId="urn:microsoft.com/office/officeart/2005/8/layout/chevron2"/>
    <dgm:cxn modelId="{260103AF-D373-4E35-91E5-E91D3A1315E0}" type="presOf" srcId="{CE930599-4271-4A8B-9C2F-AEF2E719CF9D}" destId="{1C17A81B-7567-456A-9534-0EC26A3B87CD}" srcOrd="0" destOrd="0" presId="urn:microsoft.com/office/officeart/2005/8/layout/chevron2"/>
    <dgm:cxn modelId="{6A61BA03-7690-407E-BFC5-5804510FEC6A}" srcId="{36EBE5F5-A530-4224-AAA3-0E3779676BBE}" destId="{929661F7-8C08-4861-AD33-ACF121D2B853}" srcOrd="0" destOrd="0" parTransId="{19165500-0340-4236-9859-7C82569E30A2}" sibTransId="{7FFDF111-CB64-47DD-99A3-49B8F600ACCA}"/>
    <dgm:cxn modelId="{24F8D7F2-FE68-44D3-9DC5-80EB5C9BB471}" type="presOf" srcId="{21C1F107-8F23-4BBA-B3D9-75444A05E6A3}" destId="{36D0010B-1713-490A-9C0D-813FB61D30ED}" srcOrd="0" destOrd="0" presId="urn:microsoft.com/office/officeart/2005/8/layout/chevron2"/>
    <dgm:cxn modelId="{7E0588D6-F63A-416E-A9A6-DB67EEF93CF0}" type="presOf" srcId="{5D7AE5A6-A950-479D-A50E-50655AE80FDD}" destId="{2F605D26-52C6-41FB-B543-FD824843A0E1}" srcOrd="0" destOrd="0" presId="urn:microsoft.com/office/officeart/2005/8/layout/chevron2"/>
    <dgm:cxn modelId="{B882EA02-68E4-4EB7-B804-EBE65DD13394}" srcId="{5D7AE5A6-A950-479D-A50E-50655AE80FDD}" destId="{DBFB27FF-E4C9-48C1-9F1E-02A3B44BEFBF}" srcOrd="0" destOrd="0" parTransId="{4F0AAE34-D47F-41BF-8E60-56EA523269F5}" sibTransId="{0F3172C9-18D3-4023-906D-B2D066D341D8}"/>
    <dgm:cxn modelId="{5C36B141-44BD-4052-977A-23F531DD26DC}" srcId="{CBBB385A-A17C-4430-9E23-1E41E4ED901C}" destId="{3BEE7B77-E9E9-427F-86C5-96C6BFE716C7}" srcOrd="1" destOrd="0" parTransId="{B2B8FC56-40EC-4B1B-B346-A908D0F79BD2}" sibTransId="{6A32A538-69A5-4E86-89B0-822ED5443A40}"/>
    <dgm:cxn modelId="{7C2D9A96-2559-40D5-B87D-7BF14D906171}" type="presOf" srcId="{129C7C25-3F2C-433C-8E6E-DE875DAF0F1B}" destId="{6F136F37-4BE2-433E-AD66-BEE646C103C2}" srcOrd="0" destOrd="0" presId="urn:microsoft.com/office/officeart/2005/8/layout/chevron2"/>
    <dgm:cxn modelId="{F12ED588-36E7-4ADD-9AE0-4031A92FC248}" srcId="{CBBB385A-A17C-4430-9E23-1E41E4ED901C}" destId="{8F0A6646-1AFF-487B-B495-885C549288A5}" srcOrd="0" destOrd="0" parTransId="{15AEAF2A-E7DD-4626-ADF9-AD116B4B9BE0}" sibTransId="{AD98658A-771C-465D-B1A9-974A7A44526B}"/>
    <dgm:cxn modelId="{9F4C2483-52B3-4E40-B865-A26209DB26E3}" srcId="{CBBB385A-A17C-4430-9E23-1E41E4ED901C}" destId="{28269E17-9D4C-4045-9097-A54AD4692183}" srcOrd="4" destOrd="0" parTransId="{E536A5D9-D3DB-4DFA-A70D-21BF1EE13D2D}" sibTransId="{D84AEA03-449F-4F70-AEF2-2F9E054156FF}"/>
    <dgm:cxn modelId="{55885BF8-4109-4C3F-B9AD-CDFAE9394979}" type="presOf" srcId="{CBBB385A-A17C-4430-9E23-1E41E4ED901C}" destId="{59E5E955-2F2C-493F-BAF2-C3F82728C79D}" srcOrd="0" destOrd="0" presId="urn:microsoft.com/office/officeart/2005/8/layout/chevron2"/>
    <dgm:cxn modelId="{4CBA8DB0-50A2-4E0B-A3BB-9164828E50F6}" srcId="{CBBB385A-A17C-4430-9E23-1E41E4ED901C}" destId="{5D7AE5A6-A950-479D-A50E-50655AE80FDD}" srcOrd="3" destOrd="0" parTransId="{271E6408-BE56-4F6B-BBCE-272365CD347C}" sibTransId="{457251EB-DEDD-49C8-AB5A-94EB19F2E2AD}"/>
    <dgm:cxn modelId="{82180CA8-73F2-4C0C-9EDE-2D9C9A75C116}" type="presOf" srcId="{DBFB27FF-E4C9-48C1-9F1E-02A3B44BEFBF}" destId="{80A4F7C8-A017-49D1-84FD-C8E63E3C3BA9}" srcOrd="0" destOrd="0" presId="urn:microsoft.com/office/officeart/2005/8/layout/chevron2"/>
    <dgm:cxn modelId="{D74C4980-CD24-4ADC-A62A-1756329057ED}" srcId="{CE930599-4271-4A8B-9C2F-AEF2E719CF9D}" destId="{7F06E05F-D25C-4721-8B90-623E4AEF5C91}" srcOrd="0" destOrd="0" parTransId="{401A81C9-600E-41A8-A69B-A97E81735F07}" sibTransId="{09BEA2D0-BF13-4A86-B755-A5F475DD6809}"/>
    <dgm:cxn modelId="{BA755877-18D8-4FC4-AFF8-A0857288EA7B}" type="presOf" srcId="{36EBE5F5-A530-4224-AAA3-0E3779676BBE}" destId="{EC06B298-68B6-4F52-A69D-A0CAE9BE8BE4}" srcOrd="0" destOrd="0" presId="urn:microsoft.com/office/officeart/2005/8/layout/chevron2"/>
    <dgm:cxn modelId="{5C10E98A-2AAB-4FEB-A01F-5B07B5A4AF5E}" srcId="{CBBB385A-A17C-4430-9E23-1E41E4ED901C}" destId="{CE930599-4271-4A8B-9C2F-AEF2E719CF9D}" srcOrd="5" destOrd="0" parTransId="{B7393221-891C-4D41-B3D7-34296A264264}" sibTransId="{DC8E73B8-9039-4E66-B6B6-09D313527373}"/>
    <dgm:cxn modelId="{CA8A8CA5-382E-4CF7-8734-30DA1EB4CDE6}" srcId="{3BEE7B77-E9E9-427F-86C5-96C6BFE716C7}" destId="{21C1F107-8F23-4BBA-B3D9-75444A05E6A3}" srcOrd="0" destOrd="0" parTransId="{B5DE8257-DA98-444B-B666-F63B1B110C47}" sibTransId="{ABB5E337-A433-4190-8FA5-3D1B4727F07E}"/>
    <dgm:cxn modelId="{8B98DE27-1762-420F-8AEB-6A3B7D4DF810}" srcId="{28269E17-9D4C-4045-9097-A54AD4692183}" destId="{129C7C25-3F2C-433C-8E6E-DE875DAF0F1B}" srcOrd="0" destOrd="0" parTransId="{E8D69884-FE11-463B-B2F9-2043946327CF}" sibTransId="{9ECB4A59-C769-4584-B6E4-FB9B60E71261}"/>
    <dgm:cxn modelId="{FDE3EEE6-66DE-478D-9A04-51F07E4253C7}" type="presParOf" srcId="{59E5E955-2F2C-493F-BAF2-C3F82728C79D}" destId="{2F73C8B4-2BF4-4AA5-897B-C6A32E1607D2}" srcOrd="0" destOrd="0" presId="urn:microsoft.com/office/officeart/2005/8/layout/chevron2"/>
    <dgm:cxn modelId="{A7156BA9-C563-47B5-B975-12FABA3EC0C7}" type="presParOf" srcId="{2F73C8B4-2BF4-4AA5-897B-C6A32E1607D2}" destId="{24A14D3B-9A15-4A9D-A5F3-1ED415316698}" srcOrd="0" destOrd="0" presId="urn:microsoft.com/office/officeart/2005/8/layout/chevron2"/>
    <dgm:cxn modelId="{419D3B48-D825-4BF8-8D26-87A1E01A37B2}" type="presParOf" srcId="{2F73C8B4-2BF4-4AA5-897B-C6A32E1607D2}" destId="{CAD04428-6F17-443A-A17F-85D213FC8310}" srcOrd="1" destOrd="0" presId="urn:microsoft.com/office/officeart/2005/8/layout/chevron2"/>
    <dgm:cxn modelId="{0E63D8DE-4918-48FB-9BBF-BE94C4F63AF4}" type="presParOf" srcId="{59E5E955-2F2C-493F-BAF2-C3F82728C79D}" destId="{59D3F86B-AD48-4CBB-88CB-19CD3C603419}" srcOrd="1" destOrd="0" presId="urn:microsoft.com/office/officeart/2005/8/layout/chevron2"/>
    <dgm:cxn modelId="{208731E7-5E6C-459C-8389-F07320F2082B}" type="presParOf" srcId="{59E5E955-2F2C-493F-BAF2-C3F82728C79D}" destId="{22AD65C9-8087-45A2-A66F-FE136FE955F6}" srcOrd="2" destOrd="0" presId="urn:microsoft.com/office/officeart/2005/8/layout/chevron2"/>
    <dgm:cxn modelId="{1275248E-FAD3-42C1-A368-672A213CC6E5}" type="presParOf" srcId="{22AD65C9-8087-45A2-A66F-FE136FE955F6}" destId="{A3813517-2980-4FE9-B2F5-CDBA20E5C800}" srcOrd="0" destOrd="0" presId="urn:microsoft.com/office/officeart/2005/8/layout/chevron2"/>
    <dgm:cxn modelId="{5473770F-19EA-41D6-A2C0-69A658577FFC}" type="presParOf" srcId="{22AD65C9-8087-45A2-A66F-FE136FE955F6}" destId="{36D0010B-1713-490A-9C0D-813FB61D30ED}" srcOrd="1" destOrd="0" presId="urn:microsoft.com/office/officeart/2005/8/layout/chevron2"/>
    <dgm:cxn modelId="{C67DD3C4-CF22-4A17-A35F-64208D486676}" type="presParOf" srcId="{59E5E955-2F2C-493F-BAF2-C3F82728C79D}" destId="{902235E6-859D-44A0-B9B3-D33CDA7D883F}" srcOrd="3" destOrd="0" presId="urn:microsoft.com/office/officeart/2005/8/layout/chevron2"/>
    <dgm:cxn modelId="{11AE2159-3E1A-46B6-BD9F-B0848F6C8D5C}" type="presParOf" srcId="{59E5E955-2F2C-493F-BAF2-C3F82728C79D}" destId="{04774DA1-091B-43BC-A223-1BDA87F7C01B}" srcOrd="4" destOrd="0" presId="urn:microsoft.com/office/officeart/2005/8/layout/chevron2"/>
    <dgm:cxn modelId="{7C5679F3-3BA0-4F75-ABCC-636187E59BAD}" type="presParOf" srcId="{04774DA1-091B-43BC-A223-1BDA87F7C01B}" destId="{EC06B298-68B6-4F52-A69D-A0CAE9BE8BE4}" srcOrd="0" destOrd="0" presId="urn:microsoft.com/office/officeart/2005/8/layout/chevron2"/>
    <dgm:cxn modelId="{6B8D0C51-8E6E-4176-9C39-A4CBEA7DCA5B}" type="presParOf" srcId="{04774DA1-091B-43BC-A223-1BDA87F7C01B}" destId="{FA667F25-9346-4893-B67B-90113B60EA5F}" srcOrd="1" destOrd="0" presId="urn:microsoft.com/office/officeart/2005/8/layout/chevron2"/>
    <dgm:cxn modelId="{A038A00F-7A97-4BF1-A793-4B83B18DCFF1}" type="presParOf" srcId="{59E5E955-2F2C-493F-BAF2-C3F82728C79D}" destId="{028AD011-04D7-4F9F-B3DD-67717AC0B3E5}" srcOrd="5" destOrd="0" presId="urn:microsoft.com/office/officeart/2005/8/layout/chevron2"/>
    <dgm:cxn modelId="{118A22EC-D92F-4869-B8BF-AB1D43647C4C}" type="presParOf" srcId="{59E5E955-2F2C-493F-BAF2-C3F82728C79D}" destId="{FC269DBF-F9E4-402D-B753-411303F8A6BD}" srcOrd="6" destOrd="0" presId="urn:microsoft.com/office/officeart/2005/8/layout/chevron2"/>
    <dgm:cxn modelId="{7349B75F-126E-4552-A002-F49FE71E697B}" type="presParOf" srcId="{FC269DBF-F9E4-402D-B753-411303F8A6BD}" destId="{2F605D26-52C6-41FB-B543-FD824843A0E1}" srcOrd="0" destOrd="0" presId="urn:microsoft.com/office/officeart/2005/8/layout/chevron2"/>
    <dgm:cxn modelId="{F9873C92-4D0D-4AEA-8CF6-1F6EA87DFF8E}" type="presParOf" srcId="{FC269DBF-F9E4-402D-B753-411303F8A6BD}" destId="{80A4F7C8-A017-49D1-84FD-C8E63E3C3BA9}" srcOrd="1" destOrd="0" presId="urn:microsoft.com/office/officeart/2005/8/layout/chevron2"/>
    <dgm:cxn modelId="{B397F126-7FAD-44E1-A8B5-672B1B719815}" type="presParOf" srcId="{59E5E955-2F2C-493F-BAF2-C3F82728C79D}" destId="{356CA288-8D5F-412C-A62D-157B44B1FC1E}" srcOrd="7" destOrd="0" presId="urn:microsoft.com/office/officeart/2005/8/layout/chevron2"/>
    <dgm:cxn modelId="{D5609672-C37F-4758-A2E4-186D0D496A8E}" type="presParOf" srcId="{59E5E955-2F2C-493F-BAF2-C3F82728C79D}" destId="{AA30ED93-F8A2-4103-B57B-6430215CF12E}" srcOrd="8" destOrd="0" presId="urn:microsoft.com/office/officeart/2005/8/layout/chevron2"/>
    <dgm:cxn modelId="{51EE06B3-3186-4350-A8BC-B5A5E25D0D5A}" type="presParOf" srcId="{AA30ED93-F8A2-4103-B57B-6430215CF12E}" destId="{0F2A6FFA-B701-40A7-BDCE-6EC46C863BE8}" srcOrd="0" destOrd="0" presId="urn:microsoft.com/office/officeart/2005/8/layout/chevron2"/>
    <dgm:cxn modelId="{822E81C5-97CD-4881-8A18-989E8E0EA3B4}" type="presParOf" srcId="{AA30ED93-F8A2-4103-B57B-6430215CF12E}" destId="{6F136F37-4BE2-433E-AD66-BEE646C103C2}" srcOrd="1" destOrd="0" presId="urn:microsoft.com/office/officeart/2005/8/layout/chevron2"/>
    <dgm:cxn modelId="{783B1D60-8EE3-4CB1-95CD-7204A2474166}" type="presParOf" srcId="{59E5E955-2F2C-493F-BAF2-C3F82728C79D}" destId="{F3415FE6-69C9-442F-AE15-5A5B7EC8FC4C}" srcOrd="9" destOrd="0" presId="urn:microsoft.com/office/officeart/2005/8/layout/chevron2"/>
    <dgm:cxn modelId="{86265FBB-0608-4B3D-9639-3EE27F74D4D7}" type="presParOf" srcId="{59E5E955-2F2C-493F-BAF2-C3F82728C79D}" destId="{6416D8DC-FE77-492E-A6B0-53B01E285E85}" srcOrd="10" destOrd="0" presId="urn:microsoft.com/office/officeart/2005/8/layout/chevron2"/>
    <dgm:cxn modelId="{30A6EC03-DDD3-44C1-AAB9-A180D76B62C7}" type="presParOf" srcId="{6416D8DC-FE77-492E-A6B0-53B01E285E85}" destId="{1C17A81B-7567-456A-9534-0EC26A3B87CD}" srcOrd="0" destOrd="0" presId="urn:microsoft.com/office/officeart/2005/8/layout/chevron2"/>
    <dgm:cxn modelId="{3835E1D3-CFA9-4D3D-B0A4-B44C1E3B3202}" type="presParOf" srcId="{6416D8DC-FE77-492E-A6B0-53B01E285E85}" destId="{4C8DE186-AE7D-4648-A6B9-A6EF777DB288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704D9DC-B24A-4FA2-A082-BCD231408890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zh-TW" altLang="en-US"/>
        </a:p>
      </dgm:t>
    </dgm:pt>
    <dgm:pt modelId="{889B67A2-7C72-4ADB-8C65-665A010F8DA0}">
      <dgm:prSet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zh-TW" dirty="0" smtClean="0">
              <a:solidFill>
                <a:srgbClr val="002060"/>
              </a:solidFill>
            </a:rPr>
            <a:t>行政資訊區</a:t>
          </a:r>
          <a:endParaRPr lang="zh-TW" dirty="0">
            <a:solidFill>
              <a:srgbClr val="002060"/>
            </a:solidFill>
          </a:endParaRPr>
        </a:p>
      </dgm:t>
    </dgm:pt>
    <dgm:pt modelId="{7927B639-24D6-4353-A4C9-6B8E65617995}" type="parTrans" cxnId="{665FF062-22CA-4D8E-9513-88A119AD6C2F}">
      <dgm:prSet/>
      <dgm:spPr/>
      <dgm:t>
        <a:bodyPr/>
        <a:lstStyle/>
        <a:p>
          <a:endParaRPr lang="zh-TW" altLang="en-US"/>
        </a:p>
      </dgm:t>
    </dgm:pt>
    <dgm:pt modelId="{43393367-D283-4B19-8A49-51E16905D246}" type="sibTrans" cxnId="{665FF062-22CA-4D8E-9513-88A119AD6C2F}">
      <dgm:prSet/>
      <dgm:spPr/>
      <dgm:t>
        <a:bodyPr/>
        <a:lstStyle/>
        <a:p>
          <a:endParaRPr lang="zh-TW" altLang="en-US"/>
        </a:p>
      </dgm:t>
    </dgm:pt>
    <dgm:pt modelId="{44CDB530-7E70-4F29-A770-E0D7C01F4C26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zh-TW" dirty="0" smtClean="0"/>
            <a:t>育成傳習區</a:t>
          </a:r>
          <a:endParaRPr lang="zh-TW" dirty="0"/>
        </a:p>
      </dgm:t>
    </dgm:pt>
    <dgm:pt modelId="{261F3BE4-E687-4D5F-9E08-CCC781D20F85}" type="parTrans" cxnId="{45BC6272-7F11-4DAE-B75B-2911ABCE7C25}">
      <dgm:prSet/>
      <dgm:spPr/>
      <dgm:t>
        <a:bodyPr/>
        <a:lstStyle/>
        <a:p>
          <a:endParaRPr lang="zh-TW" altLang="en-US"/>
        </a:p>
      </dgm:t>
    </dgm:pt>
    <dgm:pt modelId="{AA96657E-5ED4-43B3-ADA7-CD3172211E66}" type="sibTrans" cxnId="{45BC6272-7F11-4DAE-B75B-2911ABCE7C25}">
      <dgm:prSet/>
      <dgm:spPr/>
      <dgm:t>
        <a:bodyPr/>
        <a:lstStyle/>
        <a:p>
          <a:endParaRPr lang="zh-TW" altLang="en-US"/>
        </a:p>
      </dgm:t>
    </dgm:pt>
    <dgm:pt modelId="{6B262A7D-24E7-424D-B89E-481119A33633}">
      <dgm:prSet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zh-TW" dirty="0" smtClean="0"/>
            <a:t>藝文展演區</a:t>
          </a:r>
          <a:endParaRPr lang="zh-TW" dirty="0"/>
        </a:p>
      </dgm:t>
    </dgm:pt>
    <dgm:pt modelId="{ADB79604-177C-4321-B24C-879EF83F4A02}" type="parTrans" cxnId="{47F603E7-8FDA-463F-9F68-2E3D36729861}">
      <dgm:prSet/>
      <dgm:spPr/>
      <dgm:t>
        <a:bodyPr/>
        <a:lstStyle/>
        <a:p>
          <a:endParaRPr lang="zh-TW" altLang="en-US"/>
        </a:p>
      </dgm:t>
    </dgm:pt>
    <dgm:pt modelId="{F7C4B659-6D54-4406-ABEE-1DDFE59F9407}" type="sibTrans" cxnId="{47F603E7-8FDA-463F-9F68-2E3D36729861}">
      <dgm:prSet/>
      <dgm:spPr/>
      <dgm:t>
        <a:bodyPr/>
        <a:lstStyle/>
        <a:p>
          <a:endParaRPr lang="zh-TW" altLang="en-US"/>
        </a:p>
      </dgm:t>
    </dgm:pt>
    <dgm:pt modelId="{CFCBC3D6-28CD-488D-A397-162920772034}">
      <dgm:prSet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zh-TW" dirty="0" smtClean="0"/>
            <a:t>加值服務區</a:t>
          </a:r>
          <a:endParaRPr lang="zh-TW" dirty="0"/>
        </a:p>
      </dgm:t>
    </dgm:pt>
    <dgm:pt modelId="{8B97FCBC-99FA-4BF0-AAFA-5B63ED2DE02F}" type="parTrans" cxnId="{027B9782-6940-4122-BC32-1DB1E9C6DF3E}">
      <dgm:prSet/>
      <dgm:spPr/>
      <dgm:t>
        <a:bodyPr/>
        <a:lstStyle/>
        <a:p>
          <a:endParaRPr lang="zh-TW" altLang="en-US"/>
        </a:p>
      </dgm:t>
    </dgm:pt>
    <dgm:pt modelId="{C48A96BD-5344-4AF9-9CED-3E1DC4F49BD2}" type="sibTrans" cxnId="{027B9782-6940-4122-BC32-1DB1E9C6DF3E}">
      <dgm:prSet/>
      <dgm:spPr/>
      <dgm:t>
        <a:bodyPr/>
        <a:lstStyle/>
        <a:p>
          <a:endParaRPr lang="zh-TW" altLang="en-US"/>
        </a:p>
      </dgm:t>
    </dgm:pt>
    <dgm:pt modelId="{C08E4E08-0C5D-41B7-9C92-9D7F64B6E7F4}" type="pres">
      <dgm:prSet presAssocID="{B704D9DC-B24A-4FA2-A082-BCD231408890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B5527D28-F3C3-471C-A646-3452BFB931CE}" type="pres">
      <dgm:prSet presAssocID="{889B67A2-7C72-4ADB-8C65-665A010F8DA0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43C23801-5B34-4373-B599-A507EEAC4533}" type="pres">
      <dgm:prSet presAssocID="{43393367-D283-4B19-8A49-51E16905D246}" presName="sibTrans" presStyleCnt="0"/>
      <dgm:spPr/>
    </dgm:pt>
    <dgm:pt modelId="{B0CE59B2-CAA1-478D-AFAC-DC1244075429}" type="pres">
      <dgm:prSet presAssocID="{44CDB530-7E70-4F29-A770-E0D7C01F4C26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D4E90149-05C3-4D51-B769-AAAFBAD0B792}" type="pres">
      <dgm:prSet presAssocID="{AA96657E-5ED4-43B3-ADA7-CD3172211E66}" presName="sibTrans" presStyleCnt="0"/>
      <dgm:spPr/>
    </dgm:pt>
    <dgm:pt modelId="{3154617A-C86E-41AB-BF5B-50E40A6C495C}" type="pres">
      <dgm:prSet presAssocID="{6B262A7D-24E7-424D-B89E-481119A33633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7306C4CE-6766-4424-9AB7-5AD6D2753FB4}" type="pres">
      <dgm:prSet presAssocID="{F7C4B659-6D54-4406-ABEE-1DDFE59F9407}" presName="sibTrans" presStyleCnt="0"/>
      <dgm:spPr/>
    </dgm:pt>
    <dgm:pt modelId="{19A27069-C971-4ECD-ADF4-AC04C645BBA3}" type="pres">
      <dgm:prSet presAssocID="{CFCBC3D6-28CD-488D-A397-162920772034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F8DD39D7-4AA5-493D-801D-50FB9E318A9D}" type="presOf" srcId="{6B262A7D-24E7-424D-B89E-481119A33633}" destId="{3154617A-C86E-41AB-BF5B-50E40A6C495C}" srcOrd="0" destOrd="0" presId="urn:microsoft.com/office/officeart/2005/8/layout/default"/>
    <dgm:cxn modelId="{665FF062-22CA-4D8E-9513-88A119AD6C2F}" srcId="{B704D9DC-B24A-4FA2-A082-BCD231408890}" destId="{889B67A2-7C72-4ADB-8C65-665A010F8DA0}" srcOrd="0" destOrd="0" parTransId="{7927B639-24D6-4353-A4C9-6B8E65617995}" sibTransId="{43393367-D283-4B19-8A49-51E16905D246}"/>
    <dgm:cxn modelId="{47F603E7-8FDA-463F-9F68-2E3D36729861}" srcId="{B704D9DC-B24A-4FA2-A082-BCD231408890}" destId="{6B262A7D-24E7-424D-B89E-481119A33633}" srcOrd="2" destOrd="0" parTransId="{ADB79604-177C-4321-B24C-879EF83F4A02}" sibTransId="{F7C4B659-6D54-4406-ABEE-1DDFE59F9407}"/>
    <dgm:cxn modelId="{5047CA72-E98E-4B04-A734-56D7A77959EE}" type="presOf" srcId="{889B67A2-7C72-4ADB-8C65-665A010F8DA0}" destId="{B5527D28-F3C3-471C-A646-3452BFB931CE}" srcOrd="0" destOrd="0" presId="urn:microsoft.com/office/officeart/2005/8/layout/default"/>
    <dgm:cxn modelId="{C611A92F-BCE6-4D03-9A23-2FE1D9867145}" type="presOf" srcId="{B704D9DC-B24A-4FA2-A082-BCD231408890}" destId="{C08E4E08-0C5D-41B7-9C92-9D7F64B6E7F4}" srcOrd="0" destOrd="0" presId="urn:microsoft.com/office/officeart/2005/8/layout/default"/>
    <dgm:cxn modelId="{45BC6272-7F11-4DAE-B75B-2911ABCE7C25}" srcId="{B704D9DC-B24A-4FA2-A082-BCD231408890}" destId="{44CDB530-7E70-4F29-A770-E0D7C01F4C26}" srcOrd="1" destOrd="0" parTransId="{261F3BE4-E687-4D5F-9E08-CCC781D20F85}" sibTransId="{AA96657E-5ED4-43B3-ADA7-CD3172211E66}"/>
    <dgm:cxn modelId="{21B476CF-BD7A-4209-A2D9-F31EBD9C7845}" type="presOf" srcId="{44CDB530-7E70-4F29-A770-E0D7C01F4C26}" destId="{B0CE59B2-CAA1-478D-AFAC-DC1244075429}" srcOrd="0" destOrd="0" presId="urn:microsoft.com/office/officeart/2005/8/layout/default"/>
    <dgm:cxn modelId="{BB05E198-BC22-474C-B372-AA91FB0259A3}" type="presOf" srcId="{CFCBC3D6-28CD-488D-A397-162920772034}" destId="{19A27069-C971-4ECD-ADF4-AC04C645BBA3}" srcOrd="0" destOrd="0" presId="urn:microsoft.com/office/officeart/2005/8/layout/default"/>
    <dgm:cxn modelId="{027B9782-6940-4122-BC32-1DB1E9C6DF3E}" srcId="{B704D9DC-B24A-4FA2-A082-BCD231408890}" destId="{CFCBC3D6-28CD-488D-A397-162920772034}" srcOrd="3" destOrd="0" parTransId="{8B97FCBC-99FA-4BF0-AAFA-5B63ED2DE02F}" sibTransId="{C48A96BD-5344-4AF9-9CED-3E1DC4F49BD2}"/>
    <dgm:cxn modelId="{331F27CC-9A43-4F48-A6C2-61EBC8DDAC03}" type="presParOf" srcId="{C08E4E08-0C5D-41B7-9C92-9D7F64B6E7F4}" destId="{B5527D28-F3C3-471C-A646-3452BFB931CE}" srcOrd="0" destOrd="0" presId="urn:microsoft.com/office/officeart/2005/8/layout/default"/>
    <dgm:cxn modelId="{5849DB40-7C4E-4312-9ADE-0E9AB3CB263E}" type="presParOf" srcId="{C08E4E08-0C5D-41B7-9C92-9D7F64B6E7F4}" destId="{43C23801-5B34-4373-B599-A507EEAC4533}" srcOrd="1" destOrd="0" presId="urn:microsoft.com/office/officeart/2005/8/layout/default"/>
    <dgm:cxn modelId="{DB545AB6-8067-4791-A677-239804C83C76}" type="presParOf" srcId="{C08E4E08-0C5D-41B7-9C92-9D7F64B6E7F4}" destId="{B0CE59B2-CAA1-478D-AFAC-DC1244075429}" srcOrd="2" destOrd="0" presId="urn:microsoft.com/office/officeart/2005/8/layout/default"/>
    <dgm:cxn modelId="{49AA35A8-6C78-437B-B490-6DC803396280}" type="presParOf" srcId="{C08E4E08-0C5D-41B7-9C92-9D7F64B6E7F4}" destId="{D4E90149-05C3-4D51-B769-AAAFBAD0B792}" srcOrd="3" destOrd="0" presId="urn:microsoft.com/office/officeart/2005/8/layout/default"/>
    <dgm:cxn modelId="{92AC096F-2759-4905-86AF-D24AB56642B0}" type="presParOf" srcId="{C08E4E08-0C5D-41B7-9C92-9D7F64B6E7F4}" destId="{3154617A-C86E-41AB-BF5B-50E40A6C495C}" srcOrd="4" destOrd="0" presId="urn:microsoft.com/office/officeart/2005/8/layout/default"/>
    <dgm:cxn modelId="{9DC97158-98D1-400A-8660-B8D45AFF2B79}" type="presParOf" srcId="{C08E4E08-0C5D-41B7-9C92-9D7F64B6E7F4}" destId="{7306C4CE-6766-4424-9AB7-5AD6D2753FB4}" srcOrd="5" destOrd="0" presId="urn:microsoft.com/office/officeart/2005/8/layout/default"/>
    <dgm:cxn modelId="{7CE795EE-6D40-45FE-8452-0D25CA2C1F2F}" type="presParOf" srcId="{C08E4E08-0C5D-41B7-9C92-9D7F64B6E7F4}" destId="{19A27069-C971-4ECD-ADF4-AC04C645BBA3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BFB39A3-EC6A-4182-A200-070B9668C6E6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zh-TW" altLang="en-US"/>
        </a:p>
      </dgm:t>
    </dgm:pt>
    <dgm:pt modelId="{E5860374-BDEB-4BDD-8875-E477D1B2CB5F}">
      <dgm:prSet/>
      <dgm:spPr/>
      <dgm:t>
        <a:bodyPr/>
        <a:lstStyle/>
        <a:p>
          <a:pPr rtl="0"/>
          <a:r>
            <a:rPr lang="zh-TW" smtClean="0"/>
            <a:t>工業遺址活化再利用典範：</a:t>
          </a:r>
          <a:endParaRPr lang="zh-TW"/>
        </a:p>
      </dgm:t>
    </dgm:pt>
    <dgm:pt modelId="{33AC7E26-0E3E-4964-A772-9AF214BE02D5}" type="parTrans" cxnId="{5337D071-2502-457E-9C08-CB3BA9EF7332}">
      <dgm:prSet/>
      <dgm:spPr/>
      <dgm:t>
        <a:bodyPr/>
        <a:lstStyle/>
        <a:p>
          <a:endParaRPr lang="zh-TW" altLang="en-US"/>
        </a:p>
      </dgm:t>
    </dgm:pt>
    <dgm:pt modelId="{F21D33E6-1C7F-4BCA-9FAE-699900C7D3A0}" type="sibTrans" cxnId="{5337D071-2502-457E-9C08-CB3BA9EF7332}">
      <dgm:prSet/>
      <dgm:spPr/>
      <dgm:t>
        <a:bodyPr/>
        <a:lstStyle/>
        <a:p>
          <a:endParaRPr lang="zh-TW" altLang="en-US"/>
        </a:p>
      </dgm:t>
    </dgm:pt>
    <dgm:pt modelId="{FDD5E816-F637-4992-95AB-9F50A29B53F6}">
      <dgm:prSet/>
      <dgm:spPr/>
      <dgm:t>
        <a:bodyPr/>
        <a:lstStyle/>
        <a:p>
          <a:pPr rtl="0"/>
          <a:r>
            <a:rPr lang="zh-TW" dirty="0" smtClean="0"/>
            <a:t>前身為</a:t>
          </a:r>
          <a:r>
            <a:rPr lang="zh-TW" altLang="en-US" dirty="0" smtClean="0"/>
            <a:t>臺</a:t>
          </a:r>
          <a:r>
            <a:rPr lang="zh-TW" dirty="0" smtClean="0"/>
            <a:t>中酒廠，是目前</a:t>
          </a:r>
          <a:r>
            <a:rPr lang="zh-TW" dirty="0" smtClean="0"/>
            <a:t>全</a:t>
          </a:r>
          <a:r>
            <a:rPr lang="zh-TW" altLang="en-US" dirty="0" smtClean="0"/>
            <a:t>台</a:t>
          </a:r>
          <a:r>
            <a:rPr lang="zh-TW" dirty="0" smtClean="0"/>
            <a:t>保存</a:t>
          </a:r>
          <a:r>
            <a:rPr lang="zh-TW" dirty="0" smtClean="0"/>
            <a:t>最完整之工業遺址。計</a:t>
          </a:r>
          <a:r>
            <a:rPr lang="zh-TW" dirty="0" smtClean="0"/>
            <a:t>有</a:t>
          </a:r>
          <a:r>
            <a:rPr lang="en-US" altLang="zh-TW" dirty="0" smtClean="0"/>
            <a:t>28</a:t>
          </a:r>
          <a:r>
            <a:rPr lang="zh-TW" altLang="en-US" dirty="0" smtClean="0"/>
            <a:t>棟建築，其中</a:t>
          </a:r>
          <a:r>
            <a:rPr lang="en-US" altLang="zh-TW" dirty="0" smtClean="0"/>
            <a:t>16</a:t>
          </a:r>
          <a:r>
            <a:rPr lang="zh-TW" altLang="en-US" dirty="0" smtClean="0"/>
            <a:t>棟為</a:t>
          </a:r>
          <a:r>
            <a:rPr lang="zh-TW" dirty="0" smtClean="0"/>
            <a:t>歷史建築。</a:t>
          </a:r>
          <a:endParaRPr lang="zh-TW" dirty="0"/>
        </a:p>
      </dgm:t>
    </dgm:pt>
    <dgm:pt modelId="{BB5446F4-D5BD-429A-A13F-47AD835D8011}" type="parTrans" cxnId="{8AE41B69-9D56-4B02-B2FE-8CF419F22C20}">
      <dgm:prSet/>
      <dgm:spPr/>
      <dgm:t>
        <a:bodyPr/>
        <a:lstStyle/>
        <a:p>
          <a:endParaRPr lang="zh-TW" altLang="en-US"/>
        </a:p>
      </dgm:t>
    </dgm:pt>
    <dgm:pt modelId="{76066532-B0A1-491C-95A7-850527A420E2}" type="sibTrans" cxnId="{8AE41B69-9D56-4B02-B2FE-8CF419F22C20}">
      <dgm:prSet/>
      <dgm:spPr/>
      <dgm:t>
        <a:bodyPr/>
        <a:lstStyle/>
        <a:p>
          <a:endParaRPr lang="zh-TW" altLang="en-US"/>
        </a:p>
      </dgm:t>
    </dgm:pt>
    <dgm:pt modelId="{49850989-D57C-437E-8FBE-B7FEA006422D}">
      <dgm:prSet/>
      <dgm:spPr/>
      <dgm:t>
        <a:bodyPr/>
        <a:lstStyle/>
        <a:p>
          <a:pPr rtl="0"/>
          <a:r>
            <a:rPr lang="zh-TW" dirty="0" smtClean="0"/>
            <a:t>透過活化酒廠歷史建築，活化再利用四大機能－</a:t>
          </a:r>
          <a:r>
            <a:rPr lang="en-US" dirty="0" smtClean="0"/>
            <a:t>｢</a:t>
          </a:r>
          <a:r>
            <a:rPr lang="zh-TW" dirty="0" smtClean="0"/>
            <a:t>行政資訊區、育成傳習區、藝文展演區、加值服務區</a:t>
          </a:r>
          <a:r>
            <a:rPr lang="en-US" dirty="0" smtClean="0"/>
            <a:t>｣</a:t>
          </a:r>
          <a:r>
            <a:rPr lang="zh-TW" dirty="0" smtClean="0"/>
            <a:t>。</a:t>
          </a:r>
          <a:endParaRPr lang="zh-TW" dirty="0"/>
        </a:p>
      </dgm:t>
    </dgm:pt>
    <dgm:pt modelId="{FB9E023B-EC18-4FA0-834C-A34FC717CF1F}" type="parTrans" cxnId="{5F85C6A1-DD0F-4A97-914F-443251AE962D}">
      <dgm:prSet/>
      <dgm:spPr/>
      <dgm:t>
        <a:bodyPr/>
        <a:lstStyle/>
        <a:p>
          <a:endParaRPr lang="zh-TW" altLang="en-US"/>
        </a:p>
      </dgm:t>
    </dgm:pt>
    <dgm:pt modelId="{B90672C2-0E60-43DB-9E87-884AAE24A3F8}" type="sibTrans" cxnId="{5F85C6A1-DD0F-4A97-914F-443251AE962D}">
      <dgm:prSet/>
      <dgm:spPr/>
      <dgm:t>
        <a:bodyPr/>
        <a:lstStyle/>
        <a:p>
          <a:endParaRPr lang="zh-TW" altLang="en-US"/>
        </a:p>
      </dgm:t>
    </dgm:pt>
    <dgm:pt modelId="{797C65E5-EC12-4BCC-9EFC-BC68EDF3A404}">
      <dgm:prSet/>
      <dgm:spPr/>
      <dgm:t>
        <a:bodyPr/>
        <a:lstStyle/>
        <a:p>
          <a:pPr rtl="0"/>
          <a:r>
            <a:rPr lang="zh-TW" dirty="0" smtClean="0"/>
            <a:t>文化資產生態基地：</a:t>
          </a:r>
          <a:endParaRPr lang="zh-TW" dirty="0"/>
        </a:p>
      </dgm:t>
    </dgm:pt>
    <dgm:pt modelId="{1E0943B8-5934-4DC4-B523-2C7F09562A80}" type="parTrans" cxnId="{BBAC905A-2ED9-4CD9-B2D2-146C638B1B81}">
      <dgm:prSet/>
      <dgm:spPr/>
      <dgm:t>
        <a:bodyPr/>
        <a:lstStyle/>
        <a:p>
          <a:endParaRPr lang="zh-TW" altLang="en-US"/>
        </a:p>
      </dgm:t>
    </dgm:pt>
    <dgm:pt modelId="{60765E09-01ED-4690-B7EE-D993A20446E0}" type="sibTrans" cxnId="{BBAC905A-2ED9-4CD9-B2D2-146C638B1B81}">
      <dgm:prSet/>
      <dgm:spPr/>
      <dgm:t>
        <a:bodyPr/>
        <a:lstStyle/>
        <a:p>
          <a:endParaRPr lang="zh-TW" altLang="en-US"/>
        </a:p>
      </dgm:t>
    </dgm:pt>
    <dgm:pt modelId="{57BF5050-56EC-4E63-AF0E-9A98E67232FE}">
      <dgm:prSet/>
      <dgm:spPr/>
      <dgm:t>
        <a:bodyPr/>
        <a:lstStyle/>
        <a:p>
          <a:pPr rtl="0"/>
          <a:r>
            <a:rPr lang="zh-TW" dirty="0" smtClean="0"/>
            <a:t>園區由文化部文化資產局進駐經管，以豐沛的文資資源加值現有園區</a:t>
          </a:r>
          <a:r>
            <a:rPr lang="zh-TW" altLang="en-US" dirty="0" smtClean="0"/>
            <a:t>，</a:t>
          </a:r>
          <a:r>
            <a:rPr lang="zh-TW" dirty="0" smtClean="0"/>
            <a:t>成為台灣文化資產政策實踐場域</a:t>
          </a:r>
          <a:r>
            <a:rPr lang="zh-TW" altLang="en-US" dirty="0" smtClean="0"/>
            <a:t>。</a:t>
          </a:r>
          <a:endParaRPr lang="zh-TW" dirty="0"/>
        </a:p>
      </dgm:t>
    </dgm:pt>
    <dgm:pt modelId="{9DBCD951-4F93-4458-89CA-4102B37A068F}" type="parTrans" cxnId="{DAA04F2E-E6C1-4239-AEE5-CE2B24D150BB}">
      <dgm:prSet/>
      <dgm:spPr/>
      <dgm:t>
        <a:bodyPr/>
        <a:lstStyle/>
        <a:p>
          <a:endParaRPr lang="zh-TW" altLang="en-US"/>
        </a:p>
      </dgm:t>
    </dgm:pt>
    <dgm:pt modelId="{950D0ED0-7C4C-4B1B-95E0-32715F534872}" type="sibTrans" cxnId="{DAA04F2E-E6C1-4239-AEE5-CE2B24D150BB}">
      <dgm:prSet/>
      <dgm:spPr/>
      <dgm:t>
        <a:bodyPr/>
        <a:lstStyle/>
        <a:p>
          <a:endParaRPr lang="zh-TW" altLang="en-US"/>
        </a:p>
      </dgm:t>
    </dgm:pt>
    <dgm:pt modelId="{B8E1CBF4-7F03-4213-ABA3-363EA1FAEC72}">
      <dgm:prSet/>
      <dgm:spPr/>
      <dgm:t>
        <a:bodyPr/>
        <a:lstStyle/>
        <a:p>
          <a:pPr rtl="0"/>
          <a:r>
            <a:rPr lang="zh-TW" dirty="0" smtClean="0"/>
            <a:t>文資為體、文創為</a:t>
          </a:r>
          <a:r>
            <a:rPr lang="zh-TW" dirty="0" smtClean="0"/>
            <a:t>用：</a:t>
          </a:r>
          <a:endParaRPr lang="zh-TW" dirty="0"/>
        </a:p>
      </dgm:t>
    </dgm:pt>
    <dgm:pt modelId="{14694A9D-9D3F-434E-94D0-55AAA75A642D}" type="parTrans" cxnId="{6E83E229-0906-47BC-ABFE-FC0EF33E1CDD}">
      <dgm:prSet/>
      <dgm:spPr/>
      <dgm:t>
        <a:bodyPr/>
        <a:lstStyle/>
        <a:p>
          <a:endParaRPr lang="zh-TW" altLang="en-US"/>
        </a:p>
      </dgm:t>
    </dgm:pt>
    <dgm:pt modelId="{6767EE6D-4E45-4879-B646-D77EDB00F0E0}" type="sibTrans" cxnId="{6E83E229-0906-47BC-ABFE-FC0EF33E1CDD}">
      <dgm:prSet/>
      <dgm:spPr/>
      <dgm:t>
        <a:bodyPr/>
        <a:lstStyle/>
        <a:p>
          <a:endParaRPr lang="zh-TW" altLang="en-US"/>
        </a:p>
      </dgm:t>
    </dgm:pt>
    <dgm:pt modelId="{8A1D8870-E7D0-44FC-829E-C965A180D92F}">
      <dgm:prSet/>
      <dgm:spPr/>
      <dgm:t>
        <a:bodyPr/>
        <a:lstStyle/>
        <a:p>
          <a:pPr rtl="0"/>
          <a:r>
            <a:rPr lang="zh-TW" dirty="0" smtClean="0"/>
            <a:t>作為微型文工作者創作基地</a:t>
          </a:r>
          <a:r>
            <a:rPr lang="en-US" dirty="0" smtClean="0"/>
            <a:t>(1916</a:t>
          </a:r>
          <a:r>
            <a:rPr lang="zh-TW" dirty="0" smtClean="0"/>
            <a:t>文創工坊</a:t>
          </a:r>
          <a:r>
            <a:rPr lang="en-US" dirty="0" smtClean="0"/>
            <a:t>)</a:t>
          </a:r>
          <a:r>
            <a:rPr lang="zh-TW" altLang="en-US" dirty="0" smtClean="0"/>
            <a:t>形成產業聚落與開發、媒合市場需求的文資跨域文創實驗空間。</a:t>
          </a:r>
          <a:endParaRPr lang="zh-TW" dirty="0"/>
        </a:p>
      </dgm:t>
    </dgm:pt>
    <dgm:pt modelId="{CB9E3EA7-D33E-4B0E-8409-48C43725CA7D}" type="parTrans" cxnId="{23923CD2-0211-40E6-AB83-661EE35CF317}">
      <dgm:prSet/>
      <dgm:spPr/>
      <dgm:t>
        <a:bodyPr/>
        <a:lstStyle/>
        <a:p>
          <a:endParaRPr lang="zh-TW" altLang="en-US"/>
        </a:p>
      </dgm:t>
    </dgm:pt>
    <dgm:pt modelId="{EAEF4D3F-2F42-4279-9785-2707F6BE1B81}" type="sibTrans" cxnId="{23923CD2-0211-40E6-AB83-661EE35CF317}">
      <dgm:prSet/>
      <dgm:spPr/>
      <dgm:t>
        <a:bodyPr/>
        <a:lstStyle/>
        <a:p>
          <a:endParaRPr lang="zh-TW" altLang="en-US"/>
        </a:p>
      </dgm:t>
    </dgm:pt>
    <dgm:pt modelId="{C1303603-4B99-4D4D-A402-F98CCC2E7DFA}">
      <dgm:prSet/>
      <dgm:spPr/>
      <dgm:t>
        <a:bodyPr/>
        <a:lstStyle/>
        <a:p>
          <a:endParaRPr lang="zh-TW" altLang="en-US" dirty="0"/>
        </a:p>
      </dgm:t>
    </dgm:pt>
    <dgm:pt modelId="{F193CC95-15FE-4901-BA08-D121348980C0}" type="parTrans" cxnId="{15D1D35E-0A8E-4CA5-BA8B-390B8F746577}">
      <dgm:prSet/>
      <dgm:spPr/>
      <dgm:t>
        <a:bodyPr/>
        <a:lstStyle/>
        <a:p>
          <a:endParaRPr lang="zh-TW" altLang="en-US"/>
        </a:p>
      </dgm:t>
    </dgm:pt>
    <dgm:pt modelId="{246ACF73-8C2C-4F6E-847D-5801F9EDB0C4}" type="sibTrans" cxnId="{15D1D35E-0A8E-4CA5-BA8B-390B8F746577}">
      <dgm:prSet/>
      <dgm:spPr/>
      <dgm:t>
        <a:bodyPr/>
        <a:lstStyle/>
        <a:p>
          <a:endParaRPr lang="zh-TW" altLang="en-US"/>
        </a:p>
      </dgm:t>
    </dgm:pt>
    <dgm:pt modelId="{B2C156D0-4CAF-4539-980F-B6440A6C3F36}" type="pres">
      <dgm:prSet presAssocID="{3BFB39A3-EC6A-4182-A200-070B9668C6E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C1783378-2E5C-4157-B879-DAFBF7CF9FE3}" type="pres">
      <dgm:prSet presAssocID="{E5860374-BDEB-4BDD-8875-E477D1B2CB5F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4C6B2B59-A4AD-44D7-816A-FC276744EE7A}" type="pres">
      <dgm:prSet presAssocID="{E5860374-BDEB-4BDD-8875-E477D1B2CB5F}" presName="childText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7E45C26A-D2BC-4E3F-94EA-F8C260C90487}" type="pres">
      <dgm:prSet presAssocID="{797C65E5-EC12-4BCC-9EFC-BC68EDF3A404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ED68DCE5-34E9-429C-9DE8-B7F7A8CA22A7}" type="pres">
      <dgm:prSet presAssocID="{797C65E5-EC12-4BCC-9EFC-BC68EDF3A404}" presName="childText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236A15E3-7BC8-4F72-A315-BA938305E917}" type="pres">
      <dgm:prSet presAssocID="{B8E1CBF4-7F03-4213-ABA3-363EA1FAEC72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26214E11-67D1-472B-92B7-8CD9CDD0ED93}" type="pres">
      <dgm:prSet presAssocID="{B8E1CBF4-7F03-4213-ABA3-363EA1FAEC72}" presName="childText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F606849B-6576-4987-BDF5-A0144F39F45C}" type="presOf" srcId="{3BFB39A3-EC6A-4182-A200-070B9668C6E6}" destId="{B2C156D0-4CAF-4539-980F-B6440A6C3F36}" srcOrd="0" destOrd="0" presId="urn:microsoft.com/office/officeart/2005/8/layout/vList2"/>
    <dgm:cxn modelId="{00C84F64-6A81-4CA9-9138-8B7A2606DE6B}" type="presOf" srcId="{B8E1CBF4-7F03-4213-ABA3-363EA1FAEC72}" destId="{236A15E3-7BC8-4F72-A315-BA938305E917}" srcOrd="0" destOrd="0" presId="urn:microsoft.com/office/officeart/2005/8/layout/vList2"/>
    <dgm:cxn modelId="{5337D071-2502-457E-9C08-CB3BA9EF7332}" srcId="{3BFB39A3-EC6A-4182-A200-070B9668C6E6}" destId="{E5860374-BDEB-4BDD-8875-E477D1B2CB5F}" srcOrd="0" destOrd="0" parTransId="{33AC7E26-0E3E-4964-A772-9AF214BE02D5}" sibTransId="{F21D33E6-1C7F-4BCA-9FAE-699900C7D3A0}"/>
    <dgm:cxn modelId="{D8F179EF-E1DF-44A8-A34F-3FEA3946E304}" type="presOf" srcId="{FDD5E816-F637-4992-95AB-9F50A29B53F6}" destId="{4C6B2B59-A4AD-44D7-816A-FC276744EE7A}" srcOrd="0" destOrd="0" presId="urn:microsoft.com/office/officeart/2005/8/layout/vList2"/>
    <dgm:cxn modelId="{18D6DCFC-04BD-4C7B-89FF-0A222C94FE3C}" type="presOf" srcId="{8A1D8870-E7D0-44FC-829E-C965A180D92F}" destId="{26214E11-67D1-472B-92B7-8CD9CDD0ED93}" srcOrd="0" destOrd="0" presId="urn:microsoft.com/office/officeart/2005/8/layout/vList2"/>
    <dgm:cxn modelId="{DAA04F2E-E6C1-4239-AEE5-CE2B24D150BB}" srcId="{797C65E5-EC12-4BCC-9EFC-BC68EDF3A404}" destId="{57BF5050-56EC-4E63-AF0E-9A98E67232FE}" srcOrd="0" destOrd="0" parTransId="{9DBCD951-4F93-4458-89CA-4102B37A068F}" sibTransId="{950D0ED0-7C4C-4B1B-95E0-32715F534872}"/>
    <dgm:cxn modelId="{23923CD2-0211-40E6-AB83-661EE35CF317}" srcId="{B8E1CBF4-7F03-4213-ABA3-363EA1FAEC72}" destId="{8A1D8870-E7D0-44FC-829E-C965A180D92F}" srcOrd="0" destOrd="0" parTransId="{CB9E3EA7-D33E-4B0E-8409-48C43725CA7D}" sibTransId="{EAEF4D3F-2F42-4279-9785-2707F6BE1B81}"/>
    <dgm:cxn modelId="{15D1D35E-0A8E-4CA5-BA8B-390B8F746577}" srcId="{B8E1CBF4-7F03-4213-ABA3-363EA1FAEC72}" destId="{C1303603-4B99-4D4D-A402-F98CCC2E7DFA}" srcOrd="1" destOrd="0" parTransId="{F193CC95-15FE-4901-BA08-D121348980C0}" sibTransId="{246ACF73-8C2C-4F6E-847D-5801F9EDB0C4}"/>
    <dgm:cxn modelId="{794A4F08-69B9-4D9E-BFB8-FF3619EAD345}" type="presOf" srcId="{57BF5050-56EC-4E63-AF0E-9A98E67232FE}" destId="{ED68DCE5-34E9-429C-9DE8-B7F7A8CA22A7}" srcOrd="0" destOrd="0" presId="urn:microsoft.com/office/officeart/2005/8/layout/vList2"/>
    <dgm:cxn modelId="{6E83E229-0906-47BC-ABFE-FC0EF33E1CDD}" srcId="{3BFB39A3-EC6A-4182-A200-070B9668C6E6}" destId="{B8E1CBF4-7F03-4213-ABA3-363EA1FAEC72}" srcOrd="2" destOrd="0" parTransId="{14694A9D-9D3F-434E-94D0-55AAA75A642D}" sibTransId="{6767EE6D-4E45-4879-B646-D77EDB00F0E0}"/>
    <dgm:cxn modelId="{8D460C71-CBC0-415D-9B4C-0BBB363F0062}" type="presOf" srcId="{E5860374-BDEB-4BDD-8875-E477D1B2CB5F}" destId="{C1783378-2E5C-4157-B879-DAFBF7CF9FE3}" srcOrd="0" destOrd="0" presId="urn:microsoft.com/office/officeart/2005/8/layout/vList2"/>
    <dgm:cxn modelId="{8AE41B69-9D56-4B02-B2FE-8CF419F22C20}" srcId="{E5860374-BDEB-4BDD-8875-E477D1B2CB5F}" destId="{FDD5E816-F637-4992-95AB-9F50A29B53F6}" srcOrd="0" destOrd="0" parTransId="{BB5446F4-D5BD-429A-A13F-47AD835D8011}" sibTransId="{76066532-B0A1-491C-95A7-850527A420E2}"/>
    <dgm:cxn modelId="{FF01F5E9-EC51-49E0-89AD-B92562A6AFA9}" type="presOf" srcId="{49850989-D57C-437E-8FBE-B7FEA006422D}" destId="{4C6B2B59-A4AD-44D7-816A-FC276744EE7A}" srcOrd="0" destOrd="1" presId="urn:microsoft.com/office/officeart/2005/8/layout/vList2"/>
    <dgm:cxn modelId="{94A6EAC0-F61F-4AB4-BF8F-04EA4015D4F2}" type="presOf" srcId="{797C65E5-EC12-4BCC-9EFC-BC68EDF3A404}" destId="{7E45C26A-D2BC-4E3F-94EA-F8C260C90487}" srcOrd="0" destOrd="0" presId="urn:microsoft.com/office/officeart/2005/8/layout/vList2"/>
    <dgm:cxn modelId="{F8E0A034-598C-47D6-A300-AF37148CCA6C}" type="presOf" srcId="{C1303603-4B99-4D4D-A402-F98CCC2E7DFA}" destId="{26214E11-67D1-472B-92B7-8CD9CDD0ED93}" srcOrd="0" destOrd="1" presId="urn:microsoft.com/office/officeart/2005/8/layout/vList2"/>
    <dgm:cxn modelId="{5F85C6A1-DD0F-4A97-914F-443251AE962D}" srcId="{E5860374-BDEB-4BDD-8875-E477D1B2CB5F}" destId="{49850989-D57C-437E-8FBE-B7FEA006422D}" srcOrd="1" destOrd="0" parTransId="{FB9E023B-EC18-4FA0-834C-A34FC717CF1F}" sibTransId="{B90672C2-0E60-43DB-9E87-884AAE24A3F8}"/>
    <dgm:cxn modelId="{BBAC905A-2ED9-4CD9-B2D2-146C638B1B81}" srcId="{3BFB39A3-EC6A-4182-A200-070B9668C6E6}" destId="{797C65E5-EC12-4BCC-9EFC-BC68EDF3A404}" srcOrd="1" destOrd="0" parTransId="{1E0943B8-5934-4DC4-B523-2C7F09562A80}" sibTransId="{60765E09-01ED-4690-B7EE-D993A20446E0}"/>
    <dgm:cxn modelId="{424BCD39-9876-4E96-963E-51A92D2D1F03}" type="presParOf" srcId="{B2C156D0-4CAF-4539-980F-B6440A6C3F36}" destId="{C1783378-2E5C-4157-B879-DAFBF7CF9FE3}" srcOrd="0" destOrd="0" presId="urn:microsoft.com/office/officeart/2005/8/layout/vList2"/>
    <dgm:cxn modelId="{A446F95C-68E3-46FB-BFC2-55ECBD8CE90A}" type="presParOf" srcId="{B2C156D0-4CAF-4539-980F-B6440A6C3F36}" destId="{4C6B2B59-A4AD-44D7-816A-FC276744EE7A}" srcOrd="1" destOrd="0" presId="urn:microsoft.com/office/officeart/2005/8/layout/vList2"/>
    <dgm:cxn modelId="{0BC58429-A28A-470D-801D-5CFFD5046B9D}" type="presParOf" srcId="{B2C156D0-4CAF-4539-980F-B6440A6C3F36}" destId="{7E45C26A-D2BC-4E3F-94EA-F8C260C90487}" srcOrd="2" destOrd="0" presId="urn:microsoft.com/office/officeart/2005/8/layout/vList2"/>
    <dgm:cxn modelId="{293BB505-EB76-4D41-96C0-C2F2E4B9383D}" type="presParOf" srcId="{B2C156D0-4CAF-4539-980F-B6440A6C3F36}" destId="{ED68DCE5-34E9-429C-9DE8-B7F7A8CA22A7}" srcOrd="3" destOrd="0" presId="urn:microsoft.com/office/officeart/2005/8/layout/vList2"/>
    <dgm:cxn modelId="{09EB653B-D81B-49F3-8B98-96044C7EEF43}" type="presParOf" srcId="{B2C156D0-4CAF-4539-980F-B6440A6C3F36}" destId="{236A15E3-7BC8-4F72-A315-BA938305E917}" srcOrd="4" destOrd="0" presId="urn:microsoft.com/office/officeart/2005/8/layout/vList2"/>
    <dgm:cxn modelId="{805477D4-2423-433C-B4D7-16BC8F2903F9}" type="presParOf" srcId="{B2C156D0-4CAF-4539-980F-B6440A6C3F36}" destId="{26214E11-67D1-472B-92B7-8CD9CDD0ED93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2F0453B-56D9-436C-B46B-E97EB4B11C0A}" type="doc">
      <dgm:prSet loTypeId="urn:microsoft.com/office/officeart/2005/8/layout/equation2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zh-TW" altLang="en-US"/>
        </a:p>
      </dgm:t>
    </dgm:pt>
    <dgm:pt modelId="{21F33DE8-2B49-4CFC-B9A7-F83BF075397A}">
      <dgm:prSet phldrT="[文字]" custT="1"/>
      <dgm:spPr/>
      <dgm:t>
        <a:bodyPr/>
        <a:lstStyle/>
        <a:p>
          <a:endParaRPr lang="en-US" altLang="zh-TW" sz="2300" b="1" dirty="0" smtClean="0"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r>
            <a:rPr lang="zh-TW" altLang="en-US" sz="23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展示</a:t>
          </a:r>
        </a:p>
        <a:p>
          <a:endParaRPr lang="zh-TW" altLang="en-US" sz="2000" b="1" dirty="0"/>
        </a:p>
      </dgm:t>
    </dgm:pt>
    <dgm:pt modelId="{F16C4D98-5189-4A23-B180-3F9F4F9DE062}" type="parTrans" cxnId="{65D64BBB-8CC8-47C4-9032-E8C085A0FF61}">
      <dgm:prSet/>
      <dgm:spPr/>
      <dgm:t>
        <a:bodyPr/>
        <a:lstStyle/>
        <a:p>
          <a:endParaRPr lang="zh-TW" altLang="en-US"/>
        </a:p>
      </dgm:t>
    </dgm:pt>
    <dgm:pt modelId="{F82535F1-E41B-4CC6-BFB0-15FDC7E99C46}" type="sibTrans" cxnId="{65D64BBB-8CC8-47C4-9032-E8C085A0FF61}">
      <dgm:prSet/>
      <dgm:spPr/>
      <dgm:t>
        <a:bodyPr/>
        <a:lstStyle/>
        <a:p>
          <a:endParaRPr lang="zh-TW" altLang="en-US"/>
        </a:p>
      </dgm:t>
    </dgm:pt>
    <dgm:pt modelId="{35126CE8-BC0F-4115-934A-012D5D38B7D8}">
      <dgm:prSet custT="1"/>
      <dgm:spPr/>
      <dgm:t>
        <a:bodyPr/>
        <a:lstStyle/>
        <a:p>
          <a:endParaRPr lang="en-US" altLang="zh-TW" sz="2300" b="1" dirty="0" smtClean="0"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r>
            <a:rPr lang="zh-TW" altLang="en-US" sz="23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典藏</a:t>
          </a:r>
        </a:p>
        <a:p>
          <a:r>
            <a:rPr lang="en-US" altLang="en-US" sz="2000" b="1" dirty="0" smtClean="0"/>
            <a:t> </a:t>
          </a:r>
          <a:endParaRPr lang="zh-TW" altLang="en-US" sz="2000" b="1" dirty="0"/>
        </a:p>
      </dgm:t>
    </dgm:pt>
    <dgm:pt modelId="{9EC6817E-CEAC-478D-8876-0C6499C363B9}" type="parTrans" cxnId="{0FE31259-4543-4EB9-9674-66CD1076426D}">
      <dgm:prSet/>
      <dgm:spPr/>
      <dgm:t>
        <a:bodyPr/>
        <a:lstStyle/>
        <a:p>
          <a:endParaRPr lang="zh-TW" altLang="en-US"/>
        </a:p>
      </dgm:t>
    </dgm:pt>
    <dgm:pt modelId="{E24949D4-7C47-4563-9C34-CCDFF94EFB63}" type="sibTrans" cxnId="{0FE31259-4543-4EB9-9674-66CD1076426D}">
      <dgm:prSet/>
      <dgm:spPr/>
      <dgm:t>
        <a:bodyPr/>
        <a:lstStyle/>
        <a:p>
          <a:endParaRPr lang="zh-TW" altLang="en-US"/>
        </a:p>
      </dgm:t>
    </dgm:pt>
    <dgm:pt modelId="{18F21DC6-2D71-4A3F-98EE-A5D47B86227A}">
      <dgm:prSet custT="1"/>
      <dgm:spPr/>
      <dgm:t>
        <a:bodyPr/>
        <a:lstStyle/>
        <a:p>
          <a:r>
            <a:rPr lang="zh-TW" altLang="en-US" sz="23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教育</a:t>
          </a:r>
          <a:endParaRPr lang="zh-TW" altLang="en-US" sz="2300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99A60471-537E-493B-9133-1B84D99DC4D0}" type="parTrans" cxnId="{6C2A1BC8-D36E-4DF0-A860-E64151F9E83B}">
      <dgm:prSet/>
      <dgm:spPr/>
      <dgm:t>
        <a:bodyPr/>
        <a:lstStyle/>
        <a:p>
          <a:endParaRPr lang="zh-TW" altLang="en-US"/>
        </a:p>
      </dgm:t>
    </dgm:pt>
    <dgm:pt modelId="{88CF37D2-9805-4FB6-BDB2-C989DDC88B84}" type="sibTrans" cxnId="{6C2A1BC8-D36E-4DF0-A860-E64151F9E83B}">
      <dgm:prSet/>
      <dgm:spPr/>
      <dgm:t>
        <a:bodyPr/>
        <a:lstStyle/>
        <a:p>
          <a:endParaRPr lang="zh-TW" altLang="en-US"/>
        </a:p>
      </dgm:t>
    </dgm:pt>
    <dgm:pt modelId="{F95B5EC3-5662-4EBF-904C-C627EEB9FA29}">
      <dgm:prSet custT="1"/>
      <dgm:spPr/>
      <dgm:t>
        <a:bodyPr/>
        <a:lstStyle/>
        <a:p>
          <a:endParaRPr lang="en-US" altLang="zh-TW" sz="2300" b="1" dirty="0" smtClean="0"/>
        </a:p>
        <a:p>
          <a:r>
            <a:rPr lang="zh-TW" altLang="en-US" sz="23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研究</a:t>
          </a:r>
        </a:p>
        <a:p>
          <a:endParaRPr lang="zh-TW" altLang="en-US" sz="2000" b="1" dirty="0"/>
        </a:p>
      </dgm:t>
    </dgm:pt>
    <dgm:pt modelId="{B575388F-46CB-4D9D-A691-7FD6843B7635}" type="parTrans" cxnId="{4612F1C4-30DE-439E-83E7-F3B74B793689}">
      <dgm:prSet/>
      <dgm:spPr/>
      <dgm:t>
        <a:bodyPr/>
        <a:lstStyle/>
        <a:p>
          <a:endParaRPr lang="zh-TW" altLang="en-US"/>
        </a:p>
      </dgm:t>
    </dgm:pt>
    <dgm:pt modelId="{0F2B17ED-74C9-4325-AE41-C3174E52DC8A}" type="sibTrans" cxnId="{4612F1C4-30DE-439E-83E7-F3B74B793689}">
      <dgm:prSet/>
      <dgm:spPr/>
      <dgm:t>
        <a:bodyPr/>
        <a:lstStyle/>
        <a:p>
          <a:endParaRPr lang="zh-TW" altLang="en-US"/>
        </a:p>
      </dgm:t>
    </dgm:pt>
    <dgm:pt modelId="{304CA4B3-621A-47F4-A225-D2FB54CDAC8A}">
      <dgm:prSet/>
      <dgm:spPr/>
      <dgm:t>
        <a:bodyPr/>
        <a:lstStyle/>
        <a:p>
          <a:endParaRPr lang="zh-TW" altLang="en-US" dirty="0"/>
        </a:p>
      </dgm:t>
    </dgm:pt>
    <dgm:pt modelId="{A2A3B832-1D3C-41E9-8AF7-0DA9702F477F}" type="parTrans" cxnId="{09E29D22-0A74-4DEB-B915-AD73DAEC26B3}">
      <dgm:prSet/>
      <dgm:spPr/>
      <dgm:t>
        <a:bodyPr/>
        <a:lstStyle/>
        <a:p>
          <a:endParaRPr lang="zh-TW" altLang="en-US"/>
        </a:p>
      </dgm:t>
    </dgm:pt>
    <dgm:pt modelId="{A99E712E-6C1F-4947-A24E-AE639D27F25A}" type="sibTrans" cxnId="{09E29D22-0A74-4DEB-B915-AD73DAEC26B3}">
      <dgm:prSet/>
      <dgm:spPr/>
      <dgm:t>
        <a:bodyPr/>
        <a:lstStyle/>
        <a:p>
          <a:endParaRPr lang="zh-TW" altLang="en-US"/>
        </a:p>
      </dgm:t>
    </dgm:pt>
    <dgm:pt modelId="{37C4CE4C-D15E-4445-AE6D-3A834A157B79}" type="pres">
      <dgm:prSet presAssocID="{42F0453B-56D9-436C-B46B-E97EB4B11C0A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E23FEC37-3D33-4F59-B403-7BA13E4C1E6E}" type="pres">
      <dgm:prSet presAssocID="{42F0453B-56D9-436C-B46B-E97EB4B11C0A}" presName="vNodes" presStyleCnt="0"/>
      <dgm:spPr/>
      <dgm:t>
        <a:bodyPr/>
        <a:lstStyle/>
        <a:p>
          <a:endParaRPr lang="zh-TW" altLang="en-US"/>
        </a:p>
      </dgm:t>
    </dgm:pt>
    <dgm:pt modelId="{6F56A883-3F8D-402C-8989-1E6030026C87}" type="pres">
      <dgm:prSet presAssocID="{35126CE8-BC0F-4115-934A-012D5D38B7D8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C2ABBE7B-FB8B-49A9-BBDE-A73C78B8F9C9}" type="pres">
      <dgm:prSet presAssocID="{E24949D4-7C47-4563-9C34-CCDFF94EFB63}" presName="spacerT" presStyleCnt="0"/>
      <dgm:spPr/>
      <dgm:t>
        <a:bodyPr/>
        <a:lstStyle/>
        <a:p>
          <a:endParaRPr lang="zh-TW" altLang="en-US"/>
        </a:p>
      </dgm:t>
    </dgm:pt>
    <dgm:pt modelId="{C41D48AE-EF21-43B4-A024-3B5F7CBA36A8}" type="pres">
      <dgm:prSet presAssocID="{E24949D4-7C47-4563-9C34-CCDFF94EFB63}" presName="sibTrans" presStyleLbl="sibTrans2D1" presStyleIdx="0" presStyleCnt="4"/>
      <dgm:spPr/>
      <dgm:t>
        <a:bodyPr/>
        <a:lstStyle/>
        <a:p>
          <a:endParaRPr lang="zh-TW" altLang="en-US"/>
        </a:p>
      </dgm:t>
    </dgm:pt>
    <dgm:pt modelId="{A623FB9F-C6A6-4C9C-B162-EC495C319464}" type="pres">
      <dgm:prSet presAssocID="{E24949D4-7C47-4563-9C34-CCDFF94EFB63}" presName="spacerB" presStyleCnt="0"/>
      <dgm:spPr/>
      <dgm:t>
        <a:bodyPr/>
        <a:lstStyle/>
        <a:p>
          <a:endParaRPr lang="zh-TW" altLang="en-US"/>
        </a:p>
      </dgm:t>
    </dgm:pt>
    <dgm:pt modelId="{5E6861FB-FFBF-4965-83CF-21A09FA848E0}" type="pres">
      <dgm:prSet presAssocID="{F95B5EC3-5662-4EBF-904C-C627EEB9FA29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4B9B2F98-6989-4F4B-8BB1-8A49BD41DBD2}" type="pres">
      <dgm:prSet presAssocID="{0F2B17ED-74C9-4325-AE41-C3174E52DC8A}" presName="spacerT" presStyleCnt="0"/>
      <dgm:spPr/>
      <dgm:t>
        <a:bodyPr/>
        <a:lstStyle/>
        <a:p>
          <a:endParaRPr lang="zh-TW" altLang="en-US"/>
        </a:p>
      </dgm:t>
    </dgm:pt>
    <dgm:pt modelId="{FF7A1222-EDC6-4966-97B1-FA2C0ED933DE}" type="pres">
      <dgm:prSet presAssocID="{0F2B17ED-74C9-4325-AE41-C3174E52DC8A}" presName="sibTrans" presStyleLbl="sibTrans2D1" presStyleIdx="1" presStyleCnt="4"/>
      <dgm:spPr/>
      <dgm:t>
        <a:bodyPr/>
        <a:lstStyle/>
        <a:p>
          <a:endParaRPr lang="zh-TW" altLang="en-US"/>
        </a:p>
      </dgm:t>
    </dgm:pt>
    <dgm:pt modelId="{26ADDFC6-ADFF-42B8-BB77-F64373E13DE0}" type="pres">
      <dgm:prSet presAssocID="{0F2B17ED-74C9-4325-AE41-C3174E52DC8A}" presName="spacerB" presStyleCnt="0"/>
      <dgm:spPr/>
      <dgm:t>
        <a:bodyPr/>
        <a:lstStyle/>
        <a:p>
          <a:endParaRPr lang="zh-TW" altLang="en-US"/>
        </a:p>
      </dgm:t>
    </dgm:pt>
    <dgm:pt modelId="{87778624-1A70-4CC8-AA03-DA41CF6DEB75}" type="pres">
      <dgm:prSet presAssocID="{21F33DE8-2B49-4CFC-B9A7-F83BF075397A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DE1029D-528D-41FA-B60D-11B7E8E9DB2E}" type="pres">
      <dgm:prSet presAssocID="{F82535F1-E41B-4CC6-BFB0-15FDC7E99C46}" presName="spacerT" presStyleCnt="0"/>
      <dgm:spPr/>
      <dgm:t>
        <a:bodyPr/>
        <a:lstStyle/>
        <a:p>
          <a:endParaRPr lang="zh-TW" altLang="en-US"/>
        </a:p>
      </dgm:t>
    </dgm:pt>
    <dgm:pt modelId="{68982493-BDB0-48E7-B010-C84F9E3E97B3}" type="pres">
      <dgm:prSet presAssocID="{F82535F1-E41B-4CC6-BFB0-15FDC7E99C46}" presName="sibTrans" presStyleLbl="sibTrans2D1" presStyleIdx="2" presStyleCnt="4"/>
      <dgm:spPr/>
      <dgm:t>
        <a:bodyPr/>
        <a:lstStyle/>
        <a:p>
          <a:endParaRPr lang="zh-TW" altLang="en-US"/>
        </a:p>
      </dgm:t>
    </dgm:pt>
    <dgm:pt modelId="{89357027-F1ED-4ED4-848B-0811B81BE8BB}" type="pres">
      <dgm:prSet presAssocID="{F82535F1-E41B-4CC6-BFB0-15FDC7E99C46}" presName="spacerB" presStyleCnt="0"/>
      <dgm:spPr/>
      <dgm:t>
        <a:bodyPr/>
        <a:lstStyle/>
        <a:p>
          <a:endParaRPr lang="zh-TW" altLang="en-US"/>
        </a:p>
      </dgm:t>
    </dgm:pt>
    <dgm:pt modelId="{C8A03ADD-29D9-4FD5-97EB-067AB782B5EC}" type="pres">
      <dgm:prSet presAssocID="{18F21DC6-2D71-4A3F-98EE-A5D47B86227A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88043298-3168-47BD-BAB6-8BD296B37076}" type="pres">
      <dgm:prSet presAssocID="{42F0453B-56D9-436C-B46B-E97EB4B11C0A}" presName="sibTransLast" presStyleLbl="sibTrans2D1" presStyleIdx="3" presStyleCnt="4"/>
      <dgm:spPr/>
      <dgm:t>
        <a:bodyPr/>
        <a:lstStyle/>
        <a:p>
          <a:endParaRPr lang="zh-TW" altLang="en-US"/>
        </a:p>
      </dgm:t>
    </dgm:pt>
    <dgm:pt modelId="{F2227B1D-EFD3-4CDC-9DF3-36F17060A48F}" type="pres">
      <dgm:prSet presAssocID="{42F0453B-56D9-436C-B46B-E97EB4B11C0A}" presName="connectorText" presStyleLbl="sibTrans2D1" presStyleIdx="3" presStyleCnt="4"/>
      <dgm:spPr/>
      <dgm:t>
        <a:bodyPr/>
        <a:lstStyle/>
        <a:p>
          <a:endParaRPr lang="zh-TW" altLang="en-US"/>
        </a:p>
      </dgm:t>
    </dgm:pt>
    <dgm:pt modelId="{9C48ECCA-4A4B-4FEA-BEFE-C4FEF45B6AFA}" type="pres">
      <dgm:prSet presAssocID="{42F0453B-56D9-436C-B46B-E97EB4B11C0A}" presName="lastNode" presStyleLbl="node1" presStyleIdx="4" presStyleCnt="5" custLinFactNeighborX="-10729" custLinFactNeighborY="393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4612F1C4-30DE-439E-83E7-F3B74B793689}" srcId="{42F0453B-56D9-436C-B46B-E97EB4B11C0A}" destId="{F95B5EC3-5662-4EBF-904C-C627EEB9FA29}" srcOrd="1" destOrd="0" parTransId="{B575388F-46CB-4D9D-A691-7FD6843B7635}" sibTransId="{0F2B17ED-74C9-4325-AE41-C3174E52DC8A}"/>
    <dgm:cxn modelId="{22016C3B-8B9A-41F1-BB47-B4901F290259}" type="presOf" srcId="{304CA4B3-621A-47F4-A225-D2FB54CDAC8A}" destId="{9C48ECCA-4A4B-4FEA-BEFE-C4FEF45B6AFA}" srcOrd="0" destOrd="0" presId="urn:microsoft.com/office/officeart/2005/8/layout/equation2"/>
    <dgm:cxn modelId="{B00C8E91-D065-413E-8144-709F4205C882}" type="presOf" srcId="{E24949D4-7C47-4563-9C34-CCDFF94EFB63}" destId="{C41D48AE-EF21-43B4-A024-3B5F7CBA36A8}" srcOrd="0" destOrd="0" presId="urn:microsoft.com/office/officeart/2005/8/layout/equation2"/>
    <dgm:cxn modelId="{8E6452DA-6491-4C1D-954A-A8473C06134B}" type="presOf" srcId="{F95B5EC3-5662-4EBF-904C-C627EEB9FA29}" destId="{5E6861FB-FFBF-4965-83CF-21A09FA848E0}" srcOrd="0" destOrd="0" presId="urn:microsoft.com/office/officeart/2005/8/layout/equation2"/>
    <dgm:cxn modelId="{4C0B88F1-823B-49F9-90D0-441D3045F916}" type="presOf" srcId="{35126CE8-BC0F-4115-934A-012D5D38B7D8}" destId="{6F56A883-3F8D-402C-8989-1E6030026C87}" srcOrd="0" destOrd="0" presId="urn:microsoft.com/office/officeart/2005/8/layout/equation2"/>
    <dgm:cxn modelId="{722CA784-3661-4A9B-A18F-3EADE9E43A68}" type="presOf" srcId="{88CF37D2-9805-4FB6-BDB2-C989DDC88B84}" destId="{F2227B1D-EFD3-4CDC-9DF3-36F17060A48F}" srcOrd="1" destOrd="0" presId="urn:microsoft.com/office/officeart/2005/8/layout/equation2"/>
    <dgm:cxn modelId="{6C2A1BC8-D36E-4DF0-A860-E64151F9E83B}" srcId="{42F0453B-56D9-436C-B46B-E97EB4B11C0A}" destId="{18F21DC6-2D71-4A3F-98EE-A5D47B86227A}" srcOrd="3" destOrd="0" parTransId="{99A60471-537E-493B-9133-1B84D99DC4D0}" sibTransId="{88CF37D2-9805-4FB6-BDB2-C989DDC88B84}"/>
    <dgm:cxn modelId="{AA41D270-3579-4A00-B26A-AF2D140DE264}" type="presOf" srcId="{42F0453B-56D9-436C-B46B-E97EB4B11C0A}" destId="{37C4CE4C-D15E-4445-AE6D-3A834A157B79}" srcOrd="0" destOrd="0" presId="urn:microsoft.com/office/officeart/2005/8/layout/equation2"/>
    <dgm:cxn modelId="{0ADB9C35-02D1-4BBB-BAB2-A42AEC10234D}" type="presOf" srcId="{F82535F1-E41B-4CC6-BFB0-15FDC7E99C46}" destId="{68982493-BDB0-48E7-B010-C84F9E3E97B3}" srcOrd="0" destOrd="0" presId="urn:microsoft.com/office/officeart/2005/8/layout/equation2"/>
    <dgm:cxn modelId="{0FE31259-4543-4EB9-9674-66CD1076426D}" srcId="{42F0453B-56D9-436C-B46B-E97EB4B11C0A}" destId="{35126CE8-BC0F-4115-934A-012D5D38B7D8}" srcOrd="0" destOrd="0" parTransId="{9EC6817E-CEAC-478D-8876-0C6499C363B9}" sibTransId="{E24949D4-7C47-4563-9C34-CCDFF94EFB63}"/>
    <dgm:cxn modelId="{19EF8AEA-162D-4077-8EFB-7F70EFE7D97F}" type="presOf" srcId="{88CF37D2-9805-4FB6-BDB2-C989DDC88B84}" destId="{88043298-3168-47BD-BAB6-8BD296B37076}" srcOrd="0" destOrd="0" presId="urn:microsoft.com/office/officeart/2005/8/layout/equation2"/>
    <dgm:cxn modelId="{7B5BC78D-4E17-446B-8628-0BBA91CC2994}" type="presOf" srcId="{21F33DE8-2B49-4CFC-B9A7-F83BF075397A}" destId="{87778624-1A70-4CC8-AA03-DA41CF6DEB75}" srcOrd="0" destOrd="0" presId="urn:microsoft.com/office/officeart/2005/8/layout/equation2"/>
    <dgm:cxn modelId="{9C643CB2-37B9-4C9B-A841-D36210241B37}" type="presOf" srcId="{0F2B17ED-74C9-4325-AE41-C3174E52DC8A}" destId="{FF7A1222-EDC6-4966-97B1-FA2C0ED933DE}" srcOrd="0" destOrd="0" presId="urn:microsoft.com/office/officeart/2005/8/layout/equation2"/>
    <dgm:cxn modelId="{09E29D22-0A74-4DEB-B915-AD73DAEC26B3}" srcId="{42F0453B-56D9-436C-B46B-E97EB4B11C0A}" destId="{304CA4B3-621A-47F4-A225-D2FB54CDAC8A}" srcOrd="4" destOrd="0" parTransId="{A2A3B832-1D3C-41E9-8AF7-0DA9702F477F}" sibTransId="{A99E712E-6C1F-4947-A24E-AE639D27F25A}"/>
    <dgm:cxn modelId="{728B9DEF-A577-4BEE-ADCF-493FAD151181}" type="presOf" srcId="{18F21DC6-2D71-4A3F-98EE-A5D47B86227A}" destId="{C8A03ADD-29D9-4FD5-97EB-067AB782B5EC}" srcOrd="0" destOrd="0" presId="urn:microsoft.com/office/officeart/2005/8/layout/equation2"/>
    <dgm:cxn modelId="{65D64BBB-8CC8-47C4-9032-E8C085A0FF61}" srcId="{42F0453B-56D9-436C-B46B-E97EB4B11C0A}" destId="{21F33DE8-2B49-4CFC-B9A7-F83BF075397A}" srcOrd="2" destOrd="0" parTransId="{F16C4D98-5189-4A23-B180-3F9F4F9DE062}" sibTransId="{F82535F1-E41B-4CC6-BFB0-15FDC7E99C46}"/>
    <dgm:cxn modelId="{81A18995-15C6-47C2-A60F-E1F28CDDB717}" type="presParOf" srcId="{37C4CE4C-D15E-4445-AE6D-3A834A157B79}" destId="{E23FEC37-3D33-4F59-B403-7BA13E4C1E6E}" srcOrd="0" destOrd="0" presId="urn:microsoft.com/office/officeart/2005/8/layout/equation2"/>
    <dgm:cxn modelId="{61158F74-DAC4-4A91-AFBD-6F258E87D44D}" type="presParOf" srcId="{E23FEC37-3D33-4F59-B403-7BA13E4C1E6E}" destId="{6F56A883-3F8D-402C-8989-1E6030026C87}" srcOrd="0" destOrd="0" presId="urn:microsoft.com/office/officeart/2005/8/layout/equation2"/>
    <dgm:cxn modelId="{2CDEB795-6FBB-4DEB-80E8-84139FF752A6}" type="presParOf" srcId="{E23FEC37-3D33-4F59-B403-7BA13E4C1E6E}" destId="{C2ABBE7B-FB8B-49A9-BBDE-A73C78B8F9C9}" srcOrd="1" destOrd="0" presId="urn:microsoft.com/office/officeart/2005/8/layout/equation2"/>
    <dgm:cxn modelId="{1421F930-153C-4491-9004-57D6DF41BEE0}" type="presParOf" srcId="{E23FEC37-3D33-4F59-B403-7BA13E4C1E6E}" destId="{C41D48AE-EF21-43B4-A024-3B5F7CBA36A8}" srcOrd="2" destOrd="0" presId="urn:microsoft.com/office/officeart/2005/8/layout/equation2"/>
    <dgm:cxn modelId="{E632895C-5C56-4045-A46B-68277B3304A2}" type="presParOf" srcId="{E23FEC37-3D33-4F59-B403-7BA13E4C1E6E}" destId="{A623FB9F-C6A6-4C9C-B162-EC495C319464}" srcOrd="3" destOrd="0" presId="urn:microsoft.com/office/officeart/2005/8/layout/equation2"/>
    <dgm:cxn modelId="{F65F818B-3189-4151-BA42-E3B1784AFC2C}" type="presParOf" srcId="{E23FEC37-3D33-4F59-B403-7BA13E4C1E6E}" destId="{5E6861FB-FFBF-4965-83CF-21A09FA848E0}" srcOrd="4" destOrd="0" presId="urn:microsoft.com/office/officeart/2005/8/layout/equation2"/>
    <dgm:cxn modelId="{FB04E78B-E58D-4B15-99D9-A4B862762A76}" type="presParOf" srcId="{E23FEC37-3D33-4F59-B403-7BA13E4C1E6E}" destId="{4B9B2F98-6989-4F4B-8BB1-8A49BD41DBD2}" srcOrd="5" destOrd="0" presId="urn:microsoft.com/office/officeart/2005/8/layout/equation2"/>
    <dgm:cxn modelId="{E7A1E40D-E551-4C80-9D87-03C4EC84F88C}" type="presParOf" srcId="{E23FEC37-3D33-4F59-B403-7BA13E4C1E6E}" destId="{FF7A1222-EDC6-4966-97B1-FA2C0ED933DE}" srcOrd="6" destOrd="0" presId="urn:microsoft.com/office/officeart/2005/8/layout/equation2"/>
    <dgm:cxn modelId="{30A3F644-0A5D-4125-9DE5-E89A11D5988C}" type="presParOf" srcId="{E23FEC37-3D33-4F59-B403-7BA13E4C1E6E}" destId="{26ADDFC6-ADFF-42B8-BB77-F64373E13DE0}" srcOrd="7" destOrd="0" presId="urn:microsoft.com/office/officeart/2005/8/layout/equation2"/>
    <dgm:cxn modelId="{EBE9359E-DE63-4AC6-B08E-07F30154E818}" type="presParOf" srcId="{E23FEC37-3D33-4F59-B403-7BA13E4C1E6E}" destId="{87778624-1A70-4CC8-AA03-DA41CF6DEB75}" srcOrd="8" destOrd="0" presId="urn:microsoft.com/office/officeart/2005/8/layout/equation2"/>
    <dgm:cxn modelId="{C9054819-B075-44FD-876F-0365AB7E52A8}" type="presParOf" srcId="{E23FEC37-3D33-4F59-B403-7BA13E4C1E6E}" destId="{9DE1029D-528D-41FA-B60D-11B7E8E9DB2E}" srcOrd="9" destOrd="0" presId="urn:microsoft.com/office/officeart/2005/8/layout/equation2"/>
    <dgm:cxn modelId="{09AD264A-D097-4940-BDF1-AF1B3ECA8126}" type="presParOf" srcId="{E23FEC37-3D33-4F59-B403-7BA13E4C1E6E}" destId="{68982493-BDB0-48E7-B010-C84F9E3E97B3}" srcOrd="10" destOrd="0" presId="urn:microsoft.com/office/officeart/2005/8/layout/equation2"/>
    <dgm:cxn modelId="{5A2E188E-4317-4ABC-A61F-8CB53DEE2CAA}" type="presParOf" srcId="{E23FEC37-3D33-4F59-B403-7BA13E4C1E6E}" destId="{89357027-F1ED-4ED4-848B-0811B81BE8BB}" srcOrd="11" destOrd="0" presId="urn:microsoft.com/office/officeart/2005/8/layout/equation2"/>
    <dgm:cxn modelId="{E50B7CA1-540D-4CAD-8BCC-392CCD19BB7A}" type="presParOf" srcId="{E23FEC37-3D33-4F59-B403-7BA13E4C1E6E}" destId="{C8A03ADD-29D9-4FD5-97EB-067AB782B5EC}" srcOrd="12" destOrd="0" presId="urn:microsoft.com/office/officeart/2005/8/layout/equation2"/>
    <dgm:cxn modelId="{2317387F-F471-4297-8F86-4C960E1C66C0}" type="presParOf" srcId="{37C4CE4C-D15E-4445-AE6D-3A834A157B79}" destId="{88043298-3168-47BD-BAB6-8BD296B37076}" srcOrd="1" destOrd="0" presId="urn:microsoft.com/office/officeart/2005/8/layout/equation2"/>
    <dgm:cxn modelId="{D92FEC20-770B-4CE4-BB55-6518D4854064}" type="presParOf" srcId="{88043298-3168-47BD-BAB6-8BD296B37076}" destId="{F2227B1D-EFD3-4CDC-9DF3-36F17060A48F}" srcOrd="0" destOrd="0" presId="urn:microsoft.com/office/officeart/2005/8/layout/equation2"/>
    <dgm:cxn modelId="{6D99FB41-D41C-4403-9B17-27E1DA8B4AE7}" type="presParOf" srcId="{37C4CE4C-D15E-4445-AE6D-3A834A157B79}" destId="{9C48ECCA-4A4B-4FEA-BEFE-C4FEF45B6AFA}" srcOrd="2" destOrd="0" presId="urn:microsoft.com/office/officeart/2005/8/layout/equation2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463D8CD-7980-4090-9D86-065C86346D68}" type="doc">
      <dgm:prSet loTypeId="urn:microsoft.com/office/officeart/2005/8/layout/vList6" loCatId="list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zh-TW" altLang="en-US"/>
        </a:p>
      </dgm:t>
    </dgm:pt>
    <dgm:pt modelId="{90E65364-838E-419D-B28E-DEB26BC0D64E}">
      <dgm:prSet/>
      <dgm:spPr/>
      <dgm:t>
        <a:bodyPr/>
        <a:lstStyle/>
        <a:p>
          <a:pPr rtl="0"/>
          <a:r>
            <a:rPr lang="zh-TW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薪火相傳</a:t>
          </a:r>
          <a:endParaRPr lang="zh-TW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967ACFBF-A776-4C02-9CC4-744534F87493}" type="parTrans" cxnId="{55125E40-89B5-4E91-BC24-505CAB04FD0B}">
      <dgm:prSet/>
      <dgm:spPr/>
      <dgm:t>
        <a:bodyPr/>
        <a:lstStyle/>
        <a:p>
          <a:endParaRPr lang="zh-TW" altLang="en-US"/>
        </a:p>
      </dgm:t>
    </dgm:pt>
    <dgm:pt modelId="{E4CD9AB5-56E3-456E-86C9-02C45E092983}" type="sibTrans" cxnId="{55125E40-89B5-4E91-BC24-505CAB04FD0B}">
      <dgm:prSet/>
      <dgm:spPr/>
      <dgm:t>
        <a:bodyPr/>
        <a:lstStyle/>
        <a:p>
          <a:endParaRPr lang="zh-TW" altLang="en-US"/>
        </a:p>
      </dgm:t>
    </dgm:pt>
    <dgm:pt modelId="{A82C0C38-28E6-4673-9B0D-90D7B5F4E3E4}">
      <dgm:prSet/>
      <dgm:spPr/>
      <dgm:t>
        <a:bodyPr/>
        <a:lstStyle/>
        <a:p>
          <a:pPr rtl="0"/>
          <a:r>
            <a:rPr lang="zh-TW" dirty="0" smtClean="0"/>
            <a:t>展示演繹</a:t>
          </a:r>
          <a:endParaRPr lang="zh-TW" dirty="0"/>
        </a:p>
      </dgm:t>
    </dgm:pt>
    <dgm:pt modelId="{F80C9A71-BBE9-405F-BA34-32ED8671E9C1}" type="parTrans" cxnId="{695157E1-0A53-40FE-8BA3-9CB560A89025}">
      <dgm:prSet/>
      <dgm:spPr/>
      <dgm:t>
        <a:bodyPr/>
        <a:lstStyle/>
        <a:p>
          <a:endParaRPr lang="zh-TW" altLang="en-US"/>
        </a:p>
      </dgm:t>
    </dgm:pt>
    <dgm:pt modelId="{C8CE9791-36D5-4F78-BE95-DB11B806D228}" type="sibTrans" cxnId="{695157E1-0A53-40FE-8BA3-9CB560A89025}">
      <dgm:prSet/>
      <dgm:spPr/>
      <dgm:t>
        <a:bodyPr/>
        <a:lstStyle/>
        <a:p>
          <a:endParaRPr lang="zh-TW" altLang="en-US"/>
        </a:p>
      </dgm:t>
    </dgm:pt>
    <dgm:pt modelId="{69F958DC-6581-4FA9-B537-1F785AA31696}">
      <dgm:prSet/>
      <dgm:spPr/>
      <dgm:t>
        <a:bodyPr/>
        <a:lstStyle/>
        <a:p>
          <a:pPr rtl="0"/>
          <a:r>
            <a:rPr lang="zh-TW" dirty="0" smtClean="0"/>
            <a:t>科技研究</a:t>
          </a:r>
          <a:endParaRPr lang="zh-TW" dirty="0"/>
        </a:p>
      </dgm:t>
    </dgm:pt>
    <dgm:pt modelId="{923FB5A4-CA3D-4F46-AE34-5D0F84753CC3}" type="parTrans" cxnId="{7956CD5D-9AF4-47FD-BC34-5A32A94223EA}">
      <dgm:prSet/>
      <dgm:spPr/>
      <dgm:t>
        <a:bodyPr/>
        <a:lstStyle/>
        <a:p>
          <a:endParaRPr lang="zh-TW" altLang="en-US"/>
        </a:p>
      </dgm:t>
    </dgm:pt>
    <dgm:pt modelId="{9AB978F2-9428-4BF1-9DDB-45BCEC6895C9}" type="sibTrans" cxnId="{7956CD5D-9AF4-47FD-BC34-5A32A94223EA}">
      <dgm:prSet/>
      <dgm:spPr/>
      <dgm:t>
        <a:bodyPr/>
        <a:lstStyle/>
        <a:p>
          <a:endParaRPr lang="zh-TW" altLang="en-US"/>
        </a:p>
      </dgm:t>
    </dgm:pt>
    <dgm:pt modelId="{E2FF2F12-49AA-4571-BC80-903A9F845CBC}">
      <dgm:prSet/>
      <dgm:spPr/>
      <dgm:t>
        <a:bodyPr/>
        <a:lstStyle/>
        <a:p>
          <a:pPr rtl="0"/>
          <a:r>
            <a:rPr lang="zh-TW" dirty="0" smtClean="0"/>
            <a:t>資訊</a:t>
          </a:r>
          <a:r>
            <a:rPr lang="zh-TW" altLang="en-US" dirty="0" smtClean="0"/>
            <a:t>整合</a:t>
          </a:r>
          <a:endParaRPr lang="zh-TW" dirty="0"/>
        </a:p>
      </dgm:t>
    </dgm:pt>
    <dgm:pt modelId="{0C424E31-12EF-43A4-8E09-E40E83658B10}" type="parTrans" cxnId="{3A7C7FF1-F652-4255-AA66-28C3ED075750}">
      <dgm:prSet/>
      <dgm:spPr/>
      <dgm:t>
        <a:bodyPr/>
        <a:lstStyle/>
        <a:p>
          <a:endParaRPr lang="zh-TW" altLang="en-US"/>
        </a:p>
      </dgm:t>
    </dgm:pt>
    <dgm:pt modelId="{9F75AC9E-C1B8-4157-AAA8-C4A3A507B87C}" type="sibTrans" cxnId="{3A7C7FF1-F652-4255-AA66-28C3ED075750}">
      <dgm:prSet/>
      <dgm:spPr/>
      <dgm:t>
        <a:bodyPr/>
        <a:lstStyle/>
        <a:p>
          <a:endParaRPr lang="zh-TW" altLang="en-US"/>
        </a:p>
      </dgm:t>
    </dgm:pt>
    <dgm:pt modelId="{78EF17C5-C3CF-4C4A-ABB0-A7C205D0A911}">
      <dgm:prSet/>
      <dgm:spPr/>
      <dgm:t>
        <a:bodyPr/>
        <a:lstStyle/>
        <a:p>
          <a:pPr rtl="0"/>
          <a:r>
            <a:rPr lang="zh-TW" dirty="0" smtClean="0"/>
            <a:t>跨域應用</a:t>
          </a:r>
          <a:endParaRPr lang="zh-TW" dirty="0"/>
        </a:p>
      </dgm:t>
    </dgm:pt>
    <dgm:pt modelId="{024A0134-A93B-43B9-8210-253CB25CBA58}" type="parTrans" cxnId="{8685365A-6CA3-4537-8CE2-92134292FD80}">
      <dgm:prSet/>
      <dgm:spPr/>
      <dgm:t>
        <a:bodyPr/>
        <a:lstStyle/>
        <a:p>
          <a:endParaRPr lang="zh-TW" altLang="en-US"/>
        </a:p>
      </dgm:t>
    </dgm:pt>
    <dgm:pt modelId="{85F33BB9-C864-4822-9EEF-FD2859B70713}" type="sibTrans" cxnId="{8685365A-6CA3-4537-8CE2-92134292FD80}">
      <dgm:prSet/>
      <dgm:spPr/>
      <dgm:t>
        <a:bodyPr/>
        <a:lstStyle/>
        <a:p>
          <a:endParaRPr lang="zh-TW" altLang="en-US"/>
        </a:p>
      </dgm:t>
    </dgm:pt>
    <dgm:pt modelId="{49B44420-FCAE-4438-92F6-E85FF34E783D}">
      <dgm:prSet custT="1"/>
      <dgm:spPr/>
      <dgm:t>
        <a:bodyPr/>
        <a:lstStyle/>
        <a:p>
          <a:r>
            <a:rPr lang="zh-TW" altLang="en-US" sz="24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文化資產人才培育場所。</a:t>
          </a:r>
          <a:endParaRPr lang="zh-TW" altLang="en-US" sz="24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DE3B2E9C-234A-448C-BAE2-D2D401A9B9DB}" type="parTrans" cxnId="{12CA864D-F723-4FC4-B549-5823413D7CD1}">
      <dgm:prSet/>
      <dgm:spPr/>
      <dgm:t>
        <a:bodyPr/>
        <a:lstStyle/>
        <a:p>
          <a:endParaRPr lang="zh-TW" altLang="en-US"/>
        </a:p>
      </dgm:t>
    </dgm:pt>
    <dgm:pt modelId="{E6E960C3-B13F-493E-9300-E97B1C6254DF}" type="sibTrans" cxnId="{12CA864D-F723-4FC4-B549-5823413D7CD1}">
      <dgm:prSet/>
      <dgm:spPr/>
      <dgm:t>
        <a:bodyPr/>
        <a:lstStyle/>
        <a:p>
          <a:endParaRPr lang="zh-TW" altLang="en-US"/>
        </a:p>
      </dgm:t>
    </dgm:pt>
    <dgm:pt modelId="{CE6AA563-3B5C-4B09-83D7-02CFE586CB75}">
      <dgm:prSet/>
      <dgm:spPr/>
      <dgm:t>
        <a:bodyPr/>
        <a:lstStyle/>
        <a:p>
          <a:endParaRPr lang="zh-TW" altLang="en-US" sz="1300" dirty="0"/>
        </a:p>
      </dgm:t>
    </dgm:pt>
    <dgm:pt modelId="{F4485FEB-D14F-41B2-AFF4-B4600E467046}" type="parTrans" cxnId="{474D779D-67B6-4306-9469-76786EE85FB8}">
      <dgm:prSet/>
      <dgm:spPr/>
      <dgm:t>
        <a:bodyPr/>
        <a:lstStyle/>
        <a:p>
          <a:endParaRPr lang="zh-TW" altLang="en-US"/>
        </a:p>
      </dgm:t>
    </dgm:pt>
    <dgm:pt modelId="{EED99164-0BF9-471E-94A2-A442E9C9B10C}" type="sibTrans" cxnId="{474D779D-67B6-4306-9469-76786EE85FB8}">
      <dgm:prSet/>
      <dgm:spPr/>
      <dgm:t>
        <a:bodyPr/>
        <a:lstStyle/>
        <a:p>
          <a:endParaRPr lang="zh-TW" altLang="en-US"/>
        </a:p>
      </dgm:t>
    </dgm:pt>
    <dgm:pt modelId="{607743EC-6141-439E-8914-856B40DBBD2A}">
      <dgm:prSet custT="1"/>
      <dgm:spPr/>
      <dgm:t>
        <a:bodyPr/>
        <a:lstStyle/>
        <a:p>
          <a:r>
            <a:rPr lang="zh-TW" altLang="en-US" sz="24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文化資產走入民眾日常。</a:t>
          </a:r>
          <a:endParaRPr lang="zh-TW" altLang="en-US" sz="24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9FC69999-BA2F-4D5F-AE43-EB53E13C2B09}" type="parTrans" cxnId="{CD9F2F12-97DC-46AD-BA61-057F8E85F94A}">
      <dgm:prSet/>
      <dgm:spPr/>
      <dgm:t>
        <a:bodyPr/>
        <a:lstStyle/>
        <a:p>
          <a:endParaRPr lang="zh-TW" altLang="en-US"/>
        </a:p>
      </dgm:t>
    </dgm:pt>
    <dgm:pt modelId="{1841E7BC-3AC4-48FC-9787-94CDFC93D593}" type="sibTrans" cxnId="{CD9F2F12-97DC-46AD-BA61-057F8E85F94A}">
      <dgm:prSet/>
      <dgm:spPr/>
      <dgm:t>
        <a:bodyPr/>
        <a:lstStyle/>
        <a:p>
          <a:endParaRPr lang="zh-TW" altLang="en-US"/>
        </a:p>
      </dgm:t>
    </dgm:pt>
    <dgm:pt modelId="{4DD1A57D-3DC5-4F1E-A6A7-BDBB3235E394}">
      <dgm:prSet/>
      <dgm:spPr/>
      <dgm:t>
        <a:bodyPr/>
        <a:lstStyle/>
        <a:p>
          <a:endParaRPr lang="zh-TW" altLang="en-US" sz="1300"/>
        </a:p>
      </dgm:t>
    </dgm:pt>
    <dgm:pt modelId="{BAEACD82-5E37-4F64-8093-2D72D87C244E}" type="parTrans" cxnId="{73E63C24-74FA-40DE-BEEA-D3C2BC8D53D3}">
      <dgm:prSet/>
      <dgm:spPr/>
      <dgm:t>
        <a:bodyPr/>
        <a:lstStyle/>
        <a:p>
          <a:endParaRPr lang="zh-TW" altLang="en-US"/>
        </a:p>
      </dgm:t>
    </dgm:pt>
    <dgm:pt modelId="{EDD26475-23F4-42A9-BA1E-4A2FA6936449}" type="sibTrans" cxnId="{73E63C24-74FA-40DE-BEEA-D3C2BC8D53D3}">
      <dgm:prSet/>
      <dgm:spPr/>
      <dgm:t>
        <a:bodyPr/>
        <a:lstStyle/>
        <a:p>
          <a:endParaRPr lang="zh-TW" altLang="en-US"/>
        </a:p>
      </dgm:t>
    </dgm:pt>
    <dgm:pt modelId="{AFF97233-3C68-4386-B878-4C785BDC7365}">
      <dgm:prSet custT="1"/>
      <dgm:spPr/>
      <dgm:t>
        <a:bodyPr/>
        <a:lstStyle/>
        <a:p>
          <a:r>
            <a:rPr lang="zh-TW" altLang="en-US" sz="24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文資保存與現代科技對話。</a:t>
          </a:r>
          <a:endParaRPr lang="zh-TW" altLang="en-US" sz="24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C498E370-04FF-4685-854A-D7B718FB9CD8}" type="parTrans" cxnId="{D5B44B37-36B0-480E-AC23-E0F6320F1052}">
      <dgm:prSet/>
      <dgm:spPr/>
      <dgm:t>
        <a:bodyPr/>
        <a:lstStyle/>
        <a:p>
          <a:endParaRPr lang="zh-TW" altLang="en-US"/>
        </a:p>
      </dgm:t>
    </dgm:pt>
    <dgm:pt modelId="{FCBE84CE-9EC4-4299-B68D-06B437305828}" type="sibTrans" cxnId="{D5B44B37-36B0-480E-AC23-E0F6320F1052}">
      <dgm:prSet/>
      <dgm:spPr/>
      <dgm:t>
        <a:bodyPr/>
        <a:lstStyle/>
        <a:p>
          <a:endParaRPr lang="zh-TW" altLang="en-US"/>
        </a:p>
      </dgm:t>
    </dgm:pt>
    <dgm:pt modelId="{839BFFA8-1058-4D3D-BACB-EE2CB2B15C0F}">
      <dgm:prSet/>
      <dgm:spPr/>
      <dgm:t>
        <a:bodyPr/>
        <a:lstStyle/>
        <a:p>
          <a:endParaRPr lang="zh-TW" altLang="en-US" sz="1300" dirty="0"/>
        </a:p>
      </dgm:t>
    </dgm:pt>
    <dgm:pt modelId="{44751D24-4FFD-45EC-95BE-BEDE5DFB2953}" type="parTrans" cxnId="{899D48C5-7C25-4434-BEBC-52010736A3C0}">
      <dgm:prSet/>
      <dgm:spPr/>
      <dgm:t>
        <a:bodyPr/>
        <a:lstStyle/>
        <a:p>
          <a:endParaRPr lang="zh-TW" altLang="en-US"/>
        </a:p>
      </dgm:t>
    </dgm:pt>
    <dgm:pt modelId="{2B1051CD-4B79-4921-98B3-C1A52507B8BC}" type="sibTrans" cxnId="{899D48C5-7C25-4434-BEBC-52010736A3C0}">
      <dgm:prSet/>
      <dgm:spPr/>
      <dgm:t>
        <a:bodyPr/>
        <a:lstStyle/>
        <a:p>
          <a:endParaRPr lang="zh-TW" altLang="en-US"/>
        </a:p>
      </dgm:t>
    </dgm:pt>
    <dgm:pt modelId="{AE727A29-2744-4F24-8602-6530BA4D5F0C}">
      <dgm:prSet custT="1"/>
      <dgm:spPr/>
      <dgm:t>
        <a:bodyPr/>
        <a:lstStyle/>
        <a:p>
          <a:r>
            <a:rPr lang="zh-TW" altLang="en-US" sz="24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數位資訊整合與檔案應用。</a:t>
          </a:r>
          <a:endParaRPr lang="zh-TW" altLang="en-US" sz="24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2AB841B5-C903-419C-B8AB-B65AF182D8A1}" type="parTrans" cxnId="{19398AE4-C3B1-4489-8F24-E96B8370D948}">
      <dgm:prSet/>
      <dgm:spPr/>
      <dgm:t>
        <a:bodyPr/>
        <a:lstStyle/>
        <a:p>
          <a:endParaRPr lang="zh-TW" altLang="en-US"/>
        </a:p>
      </dgm:t>
    </dgm:pt>
    <dgm:pt modelId="{13B7E2C7-A1F8-4580-8FEC-3427238DFA1A}" type="sibTrans" cxnId="{19398AE4-C3B1-4489-8F24-E96B8370D948}">
      <dgm:prSet/>
      <dgm:spPr/>
      <dgm:t>
        <a:bodyPr/>
        <a:lstStyle/>
        <a:p>
          <a:endParaRPr lang="zh-TW" altLang="en-US"/>
        </a:p>
      </dgm:t>
    </dgm:pt>
    <dgm:pt modelId="{BDAA7C99-9017-42F7-B8D9-06A12F92B9D5}">
      <dgm:prSet/>
      <dgm:spPr/>
      <dgm:t>
        <a:bodyPr/>
        <a:lstStyle/>
        <a:p>
          <a:endParaRPr lang="zh-TW" altLang="en-US" sz="1300" dirty="0"/>
        </a:p>
      </dgm:t>
    </dgm:pt>
    <dgm:pt modelId="{258AF535-8C23-4B75-BC51-6A6A3EACE26A}" type="parTrans" cxnId="{90E9CA7B-E932-40D7-A70E-20054D7A4C28}">
      <dgm:prSet/>
      <dgm:spPr/>
      <dgm:t>
        <a:bodyPr/>
        <a:lstStyle/>
        <a:p>
          <a:endParaRPr lang="zh-TW" altLang="en-US"/>
        </a:p>
      </dgm:t>
    </dgm:pt>
    <dgm:pt modelId="{35C96A61-EB31-4CAD-9229-BDB5756408CF}" type="sibTrans" cxnId="{90E9CA7B-E932-40D7-A70E-20054D7A4C28}">
      <dgm:prSet/>
      <dgm:spPr/>
      <dgm:t>
        <a:bodyPr/>
        <a:lstStyle/>
        <a:p>
          <a:endParaRPr lang="zh-TW" altLang="en-US"/>
        </a:p>
      </dgm:t>
    </dgm:pt>
    <dgm:pt modelId="{C772DF5A-1866-4AFA-ABC2-FE5CD993C3AE}">
      <dgm:prSet custT="1"/>
      <dgm:spPr/>
      <dgm:t>
        <a:bodyPr/>
        <a:lstStyle/>
        <a:p>
          <a:r>
            <a:rPr lang="zh-TW" altLang="en-US" sz="24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文資為體、文創為用。</a:t>
          </a:r>
          <a:endParaRPr lang="zh-TW" altLang="en-US" sz="24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97DB196B-64AE-4CF6-8279-C4BFB72F7DF2}" type="parTrans" cxnId="{7E2AD513-479B-4A7F-8EC7-910E44F899DF}">
      <dgm:prSet/>
      <dgm:spPr/>
      <dgm:t>
        <a:bodyPr/>
        <a:lstStyle/>
        <a:p>
          <a:endParaRPr lang="zh-TW" altLang="en-US"/>
        </a:p>
      </dgm:t>
    </dgm:pt>
    <dgm:pt modelId="{F093FE0B-1FA5-4C1F-9930-4AC604F3482F}" type="sibTrans" cxnId="{7E2AD513-479B-4A7F-8EC7-910E44F899DF}">
      <dgm:prSet/>
      <dgm:spPr/>
      <dgm:t>
        <a:bodyPr/>
        <a:lstStyle/>
        <a:p>
          <a:endParaRPr lang="zh-TW" altLang="en-US"/>
        </a:p>
      </dgm:t>
    </dgm:pt>
    <dgm:pt modelId="{87E0EF14-BB1A-4D66-9DFA-0F8FBCD970F1}">
      <dgm:prSet/>
      <dgm:spPr/>
      <dgm:t>
        <a:bodyPr/>
        <a:lstStyle/>
        <a:p>
          <a:endParaRPr lang="zh-TW" altLang="en-US" sz="1300"/>
        </a:p>
      </dgm:t>
    </dgm:pt>
    <dgm:pt modelId="{17D0818D-E574-446E-B1AF-9DC4EE60D4A6}" type="parTrans" cxnId="{6F6131FC-9BB1-47B5-916C-296F89F49DB2}">
      <dgm:prSet/>
      <dgm:spPr/>
      <dgm:t>
        <a:bodyPr/>
        <a:lstStyle/>
        <a:p>
          <a:endParaRPr lang="zh-TW" altLang="en-US"/>
        </a:p>
      </dgm:t>
    </dgm:pt>
    <dgm:pt modelId="{CB7B303A-3AFD-415F-8869-2F4B0E53123F}" type="sibTrans" cxnId="{6F6131FC-9BB1-47B5-916C-296F89F49DB2}">
      <dgm:prSet/>
      <dgm:spPr/>
      <dgm:t>
        <a:bodyPr/>
        <a:lstStyle/>
        <a:p>
          <a:endParaRPr lang="zh-TW" altLang="en-US"/>
        </a:p>
      </dgm:t>
    </dgm:pt>
    <dgm:pt modelId="{35F15EB3-7290-4F17-BD8F-DE27D71BE116}" type="pres">
      <dgm:prSet presAssocID="{3463D8CD-7980-4090-9D86-065C86346D68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zh-TW" altLang="en-US"/>
        </a:p>
      </dgm:t>
    </dgm:pt>
    <dgm:pt modelId="{7302654E-25C7-4FE3-9543-75DC7BA413E6}" type="pres">
      <dgm:prSet presAssocID="{90E65364-838E-419D-B28E-DEB26BC0D64E}" presName="linNode" presStyleCnt="0"/>
      <dgm:spPr/>
    </dgm:pt>
    <dgm:pt modelId="{4DE96954-68D7-44B0-A423-D4707159C3BF}" type="pres">
      <dgm:prSet presAssocID="{90E65364-838E-419D-B28E-DEB26BC0D64E}" presName="parentShp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3FE8DC48-3845-452B-9E75-59496967D491}" type="pres">
      <dgm:prSet presAssocID="{90E65364-838E-419D-B28E-DEB26BC0D64E}" presName="childShp" presStyleLbl="bgAccFollowNode1" presStyleIdx="0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FBA005D1-389D-43C3-A635-D88C0326F0D7}" type="pres">
      <dgm:prSet presAssocID="{E4CD9AB5-56E3-456E-86C9-02C45E092983}" presName="spacing" presStyleCnt="0"/>
      <dgm:spPr/>
    </dgm:pt>
    <dgm:pt modelId="{CF3024DE-E2F4-4DA4-8A5B-3631B57C0D86}" type="pres">
      <dgm:prSet presAssocID="{A82C0C38-28E6-4673-9B0D-90D7B5F4E3E4}" presName="linNode" presStyleCnt="0"/>
      <dgm:spPr/>
    </dgm:pt>
    <dgm:pt modelId="{F872D342-08C1-4664-BA4C-DFB85CC8BC6F}" type="pres">
      <dgm:prSet presAssocID="{A82C0C38-28E6-4673-9B0D-90D7B5F4E3E4}" presName="parentShp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C352ABC0-6A76-4949-A7A9-09D26C20E59D}" type="pres">
      <dgm:prSet presAssocID="{A82C0C38-28E6-4673-9B0D-90D7B5F4E3E4}" presName="childShp" presStyleLbl="bgAccFollowNode1" presStyleIdx="1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6D9C7802-E7C0-47C3-9D57-F15D6B75BCBA}" type="pres">
      <dgm:prSet presAssocID="{C8CE9791-36D5-4F78-BE95-DB11B806D228}" presName="spacing" presStyleCnt="0"/>
      <dgm:spPr/>
    </dgm:pt>
    <dgm:pt modelId="{C7A81121-B62C-4ED3-9094-374E9F84306D}" type="pres">
      <dgm:prSet presAssocID="{69F958DC-6581-4FA9-B537-1F785AA31696}" presName="linNode" presStyleCnt="0"/>
      <dgm:spPr/>
    </dgm:pt>
    <dgm:pt modelId="{E92A0D8D-C55B-4732-B176-51131F3A3ECB}" type="pres">
      <dgm:prSet presAssocID="{69F958DC-6581-4FA9-B537-1F785AA31696}" presName="parentShp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6C356FA4-1F8D-4E2F-A779-B2920AB0C7D2}" type="pres">
      <dgm:prSet presAssocID="{69F958DC-6581-4FA9-B537-1F785AA31696}" presName="childShp" presStyleLbl="bgAccFollowNode1" presStyleIdx="2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6518709B-1D65-4BAE-8EEE-07E837E3B7A3}" type="pres">
      <dgm:prSet presAssocID="{9AB978F2-9428-4BF1-9DDB-45BCEC6895C9}" presName="spacing" presStyleCnt="0"/>
      <dgm:spPr/>
    </dgm:pt>
    <dgm:pt modelId="{691CE7B1-2DEF-44FC-A2D6-57D8619404B0}" type="pres">
      <dgm:prSet presAssocID="{E2FF2F12-49AA-4571-BC80-903A9F845CBC}" presName="linNode" presStyleCnt="0"/>
      <dgm:spPr/>
    </dgm:pt>
    <dgm:pt modelId="{69345594-CEB9-46E7-9258-B64574B50627}" type="pres">
      <dgm:prSet presAssocID="{E2FF2F12-49AA-4571-BC80-903A9F845CBC}" presName="parentShp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EABF35EE-2229-4DD6-85C4-251FC5F45D58}" type="pres">
      <dgm:prSet presAssocID="{E2FF2F12-49AA-4571-BC80-903A9F845CBC}" presName="childShp" presStyleLbl="bgAccFollowNode1" presStyleIdx="3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18535CEE-00C7-494F-A5E3-9776923CDC99}" type="pres">
      <dgm:prSet presAssocID="{9F75AC9E-C1B8-4157-AAA8-C4A3A507B87C}" presName="spacing" presStyleCnt="0"/>
      <dgm:spPr/>
    </dgm:pt>
    <dgm:pt modelId="{CCC529DD-33A3-4230-8154-BF9E51ACCC31}" type="pres">
      <dgm:prSet presAssocID="{78EF17C5-C3CF-4C4A-ABB0-A7C205D0A911}" presName="linNode" presStyleCnt="0"/>
      <dgm:spPr/>
    </dgm:pt>
    <dgm:pt modelId="{116728C1-C2DB-416E-9236-D1E629784F64}" type="pres">
      <dgm:prSet presAssocID="{78EF17C5-C3CF-4C4A-ABB0-A7C205D0A911}" presName="parentShp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3F65075C-4E84-4E99-B24C-C37CB87E3131}" type="pres">
      <dgm:prSet presAssocID="{78EF17C5-C3CF-4C4A-ABB0-A7C205D0A911}" presName="childShp" presStyleLbl="bgAccFollowNode1" presStyleIdx="4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6F6131FC-9BB1-47B5-916C-296F89F49DB2}" srcId="{78EF17C5-C3CF-4C4A-ABB0-A7C205D0A911}" destId="{87E0EF14-BB1A-4D66-9DFA-0F8FBCD970F1}" srcOrd="1" destOrd="0" parTransId="{17D0818D-E574-446E-B1AF-9DC4EE60D4A6}" sibTransId="{CB7B303A-3AFD-415F-8869-2F4B0E53123F}"/>
    <dgm:cxn modelId="{D8D1A1E6-0EBD-48A1-9235-72F7CF981D14}" type="presOf" srcId="{3463D8CD-7980-4090-9D86-065C86346D68}" destId="{35F15EB3-7290-4F17-BD8F-DE27D71BE116}" srcOrd="0" destOrd="0" presId="urn:microsoft.com/office/officeart/2005/8/layout/vList6"/>
    <dgm:cxn modelId="{55125E40-89B5-4E91-BC24-505CAB04FD0B}" srcId="{3463D8CD-7980-4090-9D86-065C86346D68}" destId="{90E65364-838E-419D-B28E-DEB26BC0D64E}" srcOrd="0" destOrd="0" parTransId="{967ACFBF-A776-4C02-9CC4-744534F87493}" sibTransId="{E4CD9AB5-56E3-456E-86C9-02C45E092983}"/>
    <dgm:cxn modelId="{8685365A-6CA3-4537-8CE2-92134292FD80}" srcId="{3463D8CD-7980-4090-9D86-065C86346D68}" destId="{78EF17C5-C3CF-4C4A-ABB0-A7C205D0A911}" srcOrd="4" destOrd="0" parTransId="{024A0134-A93B-43B9-8210-253CB25CBA58}" sibTransId="{85F33BB9-C864-4822-9EEF-FD2859B70713}"/>
    <dgm:cxn modelId="{6AB239F3-043C-4291-AD65-B0D6489E7DBC}" type="presOf" srcId="{78EF17C5-C3CF-4C4A-ABB0-A7C205D0A911}" destId="{116728C1-C2DB-416E-9236-D1E629784F64}" srcOrd="0" destOrd="0" presId="urn:microsoft.com/office/officeart/2005/8/layout/vList6"/>
    <dgm:cxn modelId="{695157E1-0A53-40FE-8BA3-9CB560A89025}" srcId="{3463D8CD-7980-4090-9D86-065C86346D68}" destId="{A82C0C38-28E6-4673-9B0D-90D7B5F4E3E4}" srcOrd="1" destOrd="0" parTransId="{F80C9A71-BBE9-405F-BA34-32ED8671E9C1}" sibTransId="{C8CE9791-36D5-4F78-BE95-DB11B806D228}"/>
    <dgm:cxn modelId="{2C1FA586-23C0-42D4-A689-74A25727A252}" type="presOf" srcId="{A82C0C38-28E6-4673-9B0D-90D7B5F4E3E4}" destId="{F872D342-08C1-4664-BA4C-DFB85CC8BC6F}" srcOrd="0" destOrd="0" presId="urn:microsoft.com/office/officeart/2005/8/layout/vList6"/>
    <dgm:cxn modelId="{C99AA44B-8F8C-4DE2-870F-32772F8D197B}" type="presOf" srcId="{AFF97233-3C68-4386-B878-4C785BDC7365}" destId="{6C356FA4-1F8D-4E2F-A779-B2920AB0C7D2}" srcOrd="0" destOrd="0" presId="urn:microsoft.com/office/officeart/2005/8/layout/vList6"/>
    <dgm:cxn modelId="{EA9AF04C-6291-40B7-BA6B-3E7451A7AFC0}" type="presOf" srcId="{87E0EF14-BB1A-4D66-9DFA-0F8FBCD970F1}" destId="{3F65075C-4E84-4E99-B24C-C37CB87E3131}" srcOrd="0" destOrd="1" presId="urn:microsoft.com/office/officeart/2005/8/layout/vList6"/>
    <dgm:cxn modelId="{0CE326C2-C5AD-4C30-B55C-7691DA6447B5}" type="presOf" srcId="{AE727A29-2744-4F24-8602-6530BA4D5F0C}" destId="{EABF35EE-2229-4DD6-85C4-251FC5F45D58}" srcOrd="0" destOrd="0" presId="urn:microsoft.com/office/officeart/2005/8/layout/vList6"/>
    <dgm:cxn modelId="{ABA9A217-BA42-44B9-8AEC-248BD810C568}" type="presOf" srcId="{839BFFA8-1058-4D3D-BACB-EE2CB2B15C0F}" destId="{6C356FA4-1F8D-4E2F-A779-B2920AB0C7D2}" srcOrd="0" destOrd="1" presId="urn:microsoft.com/office/officeart/2005/8/layout/vList6"/>
    <dgm:cxn modelId="{F4D2CBE1-5E67-48B2-AA17-32D67D7D4A24}" type="presOf" srcId="{69F958DC-6581-4FA9-B537-1F785AA31696}" destId="{E92A0D8D-C55B-4732-B176-51131F3A3ECB}" srcOrd="0" destOrd="0" presId="urn:microsoft.com/office/officeart/2005/8/layout/vList6"/>
    <dgm:cxn modelId="{8B6B9976-F8C3-449F-A2EB-5307E7AB78B1}" type="presOf" srcId="{C772DF5A-1866-4AFA-ABC2-FE5CD993C3AE}" destId="{3F65075C-4E84-4E99-B24C-C37CB87E3131}" srcOrd="0" destOrd="0" presId="urn:microsoft.com/office/officeart/2005/8/layout/vList6"/>
    <dgm:cxn modelId="{12CA864D-F723-4FC4-B549-5823413D7CD1}" srcId="{90E65364-838E-419D-B28E-DEB26BC0D64E}" destId="{49B44420-FCAE-4438-92F6-E85FF34E783D}" srcOrd="0" destOrd="0" parTransId="{DE3B2E9C-234A-448C-BAE2-D2D401A9B9DB}" sibTransId="{E6E960C3-B13F-493E-9300-E97B1C6254DF}"/>
    <dgm:cxn modelId="{892C18E2-2365-4A09-B23C-756F0ECE0CC5}" type="presOf" srcId="{CE6AA563-3B5C-4B09-83D7-02CFE586CB75}" destId="{3FE8DC48-3845-452B-9E75-59496967D491}" srcOrd="0" destOrd="1" presId="urn:microsoft.com/office/officeart/2005/8/layout/vList6"/>
    <dgm:cxn modelId="{73E63C24-74FA-40DE-BEEA-D3C2BC8D53D3}" srcId="{A82C0C38-28E6-4673-9B0D-90D7B5F4E3E4}" destId="{4DD1A57D-3DC5-4F1E-A6A7-BDBB3235E394}" srcOrd="1" destOrd="0" parTransId="{BAEACD82-5E37-4F64-8093-2D72D87C244E}" sibTransId="{EDD26475-23F4-42A9-BA1E-4A2FA6936449}"/>
    <dgm:cxn modelId="{474D779D-67B6-4306-9469-76786EE85FB8}" srcId="{90E65364-838E-419D-B28E-DEB26BC0D64E}" destId="{CE6AA563-3B5C-4B09-83D7-02CFE586CB75}" srcOrd="1" destOrd="0" parTransId="{F4485FEB-D14F-41B2-AFF4-B4600E467046}" sibTransId="{EED99164-0BF9-471E-94A2-A442E9C9B10C}"/>
    <dgm:cxn modelId="{D583882D-0102-4ABC-9074-E35537D1793F}" type="presOf" srcId="{BDAA7C99-9017-42F7-B8D9-06A12F92B9D5}" destId="{EABF35EE-2229-4DD6-85C4-251FC5F45D58}" srcOrd="0" destOrd="1" presId="urn:microsoft.com/office/officeart/2005/8/layout/vList6"/>
    <dgm:cxn modelId="{90E9CA7B-E932-40D7-A70E-20054D7A4C28}" srcId="{E2FF2F12-49AA-4571-BC80-903A9F845CBC}" destId="{BDAA7C99-9017-42F7-B8D9-06A12F92B9D5}" srcOrd="1" destOrd="0" parTransId="{258AF535-8C23-4B75-BC51-6A6A3EACE26A}" sibTransId="{35C96A61-EB31-4CAD-9229-BDB5756408CF}"/>
    <dgm:cxn modelId="{19398AE4-C3B1-4489-8F24-E96B8370D948}" srcId="{E2FF2F12-49AA-4571-BC80-903A9F845CBC}" destId="{AE727A29-2744-4F24-8602-6530BA4D5F0C}" srcOrd="0" destOrd="0" parTransId="{2AB841B5-C903-419C-B8AB-B65AF182D8A1}" sibTransId="{13B7E2C7-A1F8-4580-8FEC-3427238DFA1A}"/>
    <dgm:cxn modelId="{DF2BD9E8-9F0D-484B-9BB2-E85C2B1001D6}" type="presOf" srcId="{E2FF2F12-49AA-4571-BC80-903A9F845CBC}" destId="{69345594-CEB9-46E7-9258-B64574B50627}" srcOrd="0" destOrd="0" presId="urn:microsoft.com/office/officeart/2005/8/layout/vList6"/>
    <dgm:cxn modelId="{CCAB7F43-CE60-4D28-9DC9-985A80C3EEDD}" type="presOf" srcId="{4DD1A57D-3DC5-4F1E-A6A7-BDBB3235E394}" destId="{C352ABC0-6A76-4949-A7A9-09D26C20E59D}" srcOrd="0" destOrd="1" presId="urn:microsoft.com/office/officeart/2005/8/layout/vList6"/>
    <dgm:cxn modelId="{D5B44B37-36B0-480E-AC23-E0F6320F1052}" srcId="{69F958DC-6581-4FA9-B537-1F785AA31696}" destId="{AFF97233-3C68-4386-B878-4C785BDC7365}" srcOrd="0" destOrd="0" parTransId="{C498E370-04FF-4685-854A-D7B718FB9CD8}" sibTransId="{FCBE84CE-9EC4-4299-B68D-06B437305828}"/>
    <dgm:cxn modelId="{052A700B-CDED-465D-89B1-622113C72FE0}" type="presOf" srcId="{49B44420-FCAE-4438-92F6-E85FF34E783D}" destId="{3FE8DC48-3845-452B-9E75-59496967D491}" srcOrd="0" destOrd="0" presId="urn:microsoft.com/office/officeart/2005/8/layout/vList6"/>
    <dgm:cxn modelId="{EF5A14C0-EE9D-4F3B-A1B3-227E22BC5B47}" type="presOf" srcId="{607743EC-6141-439E-8914-856B40DBBD2A}" destId="{C352ABC0-6A76-4949-A7A9-09D26C20E59D}" srcOrd="0" destOrd="0" presId="urn:microsoft.com/office/officeart/2005/8/layout/vList6"/>
    <dgm:cxn modelId="{20FB781F-300A-425E-B3A7-9EA3F67A6BEF}" type="presOf" srcId="{90E65364-838E-419D-B28E-DEB26BC0D64E}" destId="{4DE96954-68D7-44B0-A423-D4707159C3BF}" srcOrd="0" destOrd="0" presId="urn:microsoft.com/office/officeart/2005/8/layout/vList6"/>
    <dgm:cxn modelId="{CD9F2F12-97DC-46AD-BA61-057F8E85F94A}" srcId="{A82C0C38-28E6-4673-9B0D-90D7B5F4E3E4}" destId="{607743EC-6141-439E-8914-856B40DBBD2A}" srcOrd="0" destOrd="0" parTransId="{9FC69999-BA2F-4D5F-AE43-EB53E13C2B09}" sibTransId="{1841E7BC-3AC4-48FC-9787-94CDFC93D593}"/>
    <dgm:cxn modelId="{899D48C5-7C25-4434-BEBC-52010736A3C0}" srcId="{69F958DC-6581-4FA9-B537-1F785AA31696}" destId="{839BFFA8-1058-4D3D-BACB-EE2CB2B15C0F}" srcOrd="1" destOrd="0" parTransId="{44751D24-4FFD-45EC-95BE-BEDE5DFB2953}" sibTransId="{2B1051CD-4B79-4921-98B3-C1A52507B8BC}"/>
    <dgm:cxn modelId="{3A7C7FF1-F652-4255-AA66-28C3ED075750}" srcId="{3463D8CD-7980-4090-9D86-065C86346D68}" destId="{E2FF2F12-49AA-4571-BC80-903A9F845CBC}" srcOrd="3" destOrd="0" parTransId="{0C424E31-12EF-43A4-8E09-E40E83658B10}" sibTransId="{9F75AC9E-C1B8-4157-AAA8-C4A3A507B87C}"/>
    <dgm:cxn modelId="{7956CD5D-9AF4-47FD-BC34-5A32A94223EA}" srcId="{3463D8CD-7980-4090-9D86-065C86346D68}" destId="{69F958DC-6581-4FA9-B537-1F785AA31696}" srcOrd="2" destOrd="0" parTransId="{923FB5A4-CA3D-4F46-AE34-5D0F84753CC3}" sibTransId="{9AB978F2-9428-4BF1-9DDB-45BCEC6895C9}"/>
    <dgm:cxn modelId="{7E2AD513-479B-4A7F-8EC7-910E44F899DF}" srcId="{78EF17C5-C3CF-4C4A-ABB0-A7C205D0A911}" destId="{C772DF5A-1866-4AFA-ABC2-FE5CD993C3AE}" srcOrd="0" destOrd="0" parTransId="{97DB196B-64AE-4CF6-8279-C4BFB72F7DF2}" sibTransId="{F093FE0B-1FA5-4C1F-9930-4AC604F3482F}"/>
    <dgm:cxn modelId="{70B80AB7-B033-4AA6-B10D-879368378D74}" type="presParOf" srcId="{35F15EB3-7290-4F17-BD8F-DE27D71BE116}" destId="{7302654E-25C7-4FE3-9543-75DC7BA413E6}" srcOrd="0" destOrd="0" presId="urn:microsoft.com/office/officeart/2005/8/layout/vList6"/>
    <dgm:cxn modelId="{51C13403-0B55-4B6A-BFE5-BB586FC9E82C}" type="presParOf" srcId="{7302654E-25C7-4FE3-9543-75DC7BA413E6}" destId="{4DE96954-68D7-44B0-A423-D4707159C3BF}" srcOrd="0" destOrd="0" presId="urn:microsoft.com/office/officeart/2005/8/layout/vList6"/>
    <dgm:cxn modelId="{C4456877-98BF-41C4-B2CE-C9C4D81AF0CF}" type="presParOf" srcId="{7302654E-25C7-4FE3-9543-75DC7BA413E6}" destId="{3FE8DC48-3845-452B-9E75-59496967D491}" srcOrd="1" destOrd="0" presId="urn:microsoft.com/office/officeart/2005/8/layout/vList6"/>
    <dgm:cxn modelId="{415B4A4F-50C9-46D0-816F-5D2F6CD04C74}" type="presParOf" srcId="{35F15EB3-7290-4F17-BD8F-DE27D71BE116}" destId="{FBA005D1-389D-43C3-A635-D88C0326F0D7}" srcOrd="1" destOrd="0" presId="urn:microsoft.com/office/officeart/2005/8/layout/vList6"/>
    <dgm:cxn modelId="{19469F84-6BCE-4DB7-BC33-953690F99646}" type="presParOf" srcId="{35F15EB3-7290-4F17-BD8F-DE27D71BE116}" destId="{CF3024DE-E2F4-4DA4-8A5B-3631B57C0D86}" srcOrd="2" destOrd="0" presId="urn:microsoft.com/office/officeart/2005/8/layout/vList6"/>
    <dgm:cxn modelId="{7F23F2E6-FCA4-4732-8EA9-3481318E0DB0}" type="presParOf" srcId="{CF3024DE-E2F4-4DA4-8A5B-3631B57C0D86}" destId="{F872D342-08C1-4664-BA4C-DFB85CC8BC6F}" srcOrd="0" destOrd="0" presId="urn:microsoft.com/office/officeart/2005/8/layout/vList6"/>
    <dgm:cxn modelId="{64C24A31-D922-4B2A-8095-6D5679D2482A}" type="presParOf" srcId="{CF3024DE-E2F4-4DA4-8A5B-3631B57C0D86}" destId="{C352ABC0-6A76-4949-A7A9-09D26C20E59D}" srcOrd="1" destOrd="0" presId="urn:microsoft.com/office/officeart/2005/8/layout/vList6"/>
    <dgm:cxn modelId="{B1330215-66D5-4F55-A630-3DF1C3482584}" type="presParOf" srcId="{35F15EB3-7290-4F17-BD8F-DE27D71BE116}" destId="{6D9C7802-E7C0-47C3-9D57-F15D6B75BCBA}" srcOrd="3" destOrd="0" presId="urn:microsoft.com/office/officeart/2005/8/layout/vList6"/>
    <dgm:cxn modelId="{C158AAB7-5A12-4135-8BE5-785277FD4F06}" type="presParOf" srcId="{35F15EB3-7290-4F17-BD8F-DE27D71BE116}" destId="{C7A81121-B62C-4ED3-9094-374E9F84306D}" srcOrd="4" destOrd="0" presId="urn:microsoft.com/office/officeart/2005/8/layout/vList6"/>
    <dgm:cxn modelId="{79771A16-00CD-4403-BF41-93B826C0E46E}" type="presParOf" srcId="{C7A81121-B62C-4ED3-9094-374E9F84306D}" destId="{E92A0D8D-C55B-4732-B176-51131F3A3ECB}" srcOrd="0" destOrd="0" presId="urn:microsoft.com/office/officeart/2005/8/layout/vList6"/>
    <dgm:cxn modelId="{319C701E-D4B6-4515-BFBD-3FB56F084AD6}" type="presParOf" srcId="{C7A81121-B62C-4ED3-9094-374E9F84306D}" destId="{6C356FA4-1F8D-4E2F-A779-B2920AB0C7D2}" srcOrd="1" destOrd="0" presId="urn:microsoft.com/office/officeart/2005/8/layout/vList6"/>
    <dgm:cxn modelId="{616D7226-4792-422C-8072-DCFE156093E8}" type="presParOf" srcId="{35F15EB3-7290-4F17-BD8F-DE27D71BE116}" destId="{6518709B-1D65-4BAE-8EEE-07E837E3B7A3}" srcOrd="5" destOrd="0" presId="urn:microsoft.com/office/officeart/2005/8/layout/vList6"/>
    <dgm:cxn modelId="{0AD22931-F062-488D-B5D6-BD811D47CB95}" type="presParOf" srcId="{35F15EB3-7290-4F17-BD8F-DE27D71BE116}" destId="{691CE7B1-2DEF-44FC-A2D6-57D8619404B0}" srcOrd="6" destOrd="0" presId="urn:microsoft.com/office/officeart/2005/8/layout/vList6"/>
    <dgm:cxn modelId="{3098C723-B660-4CA8-9F72-56827E5F65F5}" type="presParOf" srcId="{691CE7B1-2DEF-44FC-A2D6-57D8619404B0}" destId="{69345594-CEB9-46E7-9258-B64574B50627}" srcOrd="0" destOrd="0" presId="urn:microsoft.com/office/officeart/2005/8/layout/vList6"/>
    <dgm:cxn modelId="{EABDA0F3-A051-4F6D-835D-F10C2D294C8D}" type="presParOf" srcId="{691CE7B1-2DEF-44FC-A2D6-57D8619404B0}" destId="{EABF35EE-2229-4DD6-85C4-251FC5F45D58}" srcOrd="1" destOrd="0" presId="urn:microsoft.com/office/officeart/2005/8/layout/vList6"/>
    <dgm:cxn modelId="{8F874022-D278-44FA-85E0-5F9B4B5FD06F}" type="presParOf" srcId="{35F15EB3-7290-4F17-BD8F-DE27D71BE116}" destId="{18535CEE-00C7-494F-A5E3-9776923CDC99}" srcOrd="7" destOrd="0" presId="urn:microsoft.com/office/officeart/2005/8/layout/vList6"/>
    <dgm:cxn modelId="{A8818056-BC18-4906-BEC3-6A7549C456F3}" type="presParOf" srcId="{35F15EB3-7290-4F17-BD8F-DE27D71BE116}" destId="{CCC529DD-33A3-4230-8154-BF9E51ACCC31}" srcOrd="8" destOrd="0" presId="urn:microsoft.com/office/officeart/2005/8/layout/vList6"/>
    <dgm:cxn modelId="{148A6918-85DD-4698-A0D6-2DFD720890E9}" type="presParOf" srcId="{CCC529DD-33A3-4230-8154-BF9E51ACCC31}" destId="{116728C1-C2DB-416E-9236-D1E629784F64}" srcOrd="0" destOrd="0" presId="urn:microsoft.com/office/officeart/2005/8/layout/vList6"/>
    <dgm:cxn modelId="{14315DC1-E222-49C6-AF06-2ACC2C7F0D4E}" type="presParOf" srcId="{CCC529DD-33A3-4230-8154-BF9E51ACCC31}" destId="{3F65075C-4E84-4E99-B24C-C37CB87E3131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E4A23F6-EFD6-462D-8ED4-04BBEEB93B48}" type="doc">
      <dgm:prSet loTypeId="urn:microsoft.com/office/officeart/2005/8/layout/vList3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zh-TW" altLang="en-US"/>
        </a:p>
      </dgm:t>
    </dgm:pt>
    <dgm:pt modelId="{7C394323-EA7E-44D0-9EFA-E7C9F1721236}">
      <dgm:prSet/>
      <dgm:spPr/>
      <dgm:t>
        <a:bodyPr/>
        <a:lstStyle/>
        <a:p>
          <a:pPr rtl="0"/>
          <a:r>
            <a:rPr lang="zh-TW" b="1" dirty="0" smtClean="0"/>
            <a:t>文資傳匠工坊</a:t>
          </a:r>
          <a:r>
            <a:rPr lang="en-US" b="1" dirty="0" smtClean="0"/>
            <a:t>:</a:t>
          </a:r>
        </a:p>
        <a:p>
          <a:pPr rtl="0"/>
          <a:r>
            <a:rPr lang="zh-TW" dirty="0" smtClean="0"/>
            <a:t>首創傳統修復技術人才培育基地。</a:t>
          </a:r>
          <a:endParaRPr lang="zh-TW" dirty="0"/>
        </a:p>
      </dgm:t>
    </dgm:pt>
    <dgm:pt modelId="{07A17422-139D-4862-96E9-FD44D9BF0385}" type="parTrans" cxnId="{DBF56F8F-E10F-4D5C-8AF0-40F074D7E8DD}">
      <dgm:prSet/>
      <dgm:spPr/>
      <dgm:t>
        <a:bodyPr/>
        <a:lstStyle/>
        <a:p>
          <a:endParaRPr lang="zh-TW" altLang="en-US"/>
        </a:p>
      </dgm:t>
    </dgm:pt>
    <dgm:pt modelId="{CA912DF6-CE79-43F7-A649-8E79413EE27E}" type="sibTrans" cxnId="{DBF56F8F-E10F-4D5C-8AF0-40F074D7E8DD}">
      <dgm:prSet/>
      <dgm:spPr/>
      <dgm:t>
        <a:bodyPr/>
        <a:lstStyle/>
        <a:p>
          <a:endParaRPr lang="zh-TW" altLang="en-US"/>
        </a:p>
      </dgm:t>
    </dgm:pt>
    <dgm:pt modelId="{A4715B7F-871F-4E78-AB72-F303BCF89B22}">
      <dgm:prSet/>
      <dgm:spPr/>
      <dgm:t>
        <a:bodyPr/>
        <a:lstStyle/>
        <a:p>
          <a:pPr rtl="0"/>
          <a:r>
            <a:rPr lang="zh-TW" b="1" dirty="0" smtClean="0"/>
            <a:t>文化資產學院</a:t>
          </a:r>
          <a:r>
            <a:rPr lang="en-US" dirty="0" smtClean="0"/>
            <a:t>:</a:t>
          </a:r>
        </a:p>
        <a:p>
          <a:pPr rtl="0"/>
          <a:r>
            <a:rPr lang="zh-TW" dirty="0" smtClean="0"/>
            <a:t>結合大專院校與民間資源，開設多元文資學程。</a:t>
          </a:r>
          <a:endParaRPr lang="zh-TW" dirty="0"/>
        </a:p>
      </dgm:t>
    </dgm:pt>
    <dgm:pt modelId="{3E362D75-EBD8-44C8-A533-8B17779A284B}" type="parTrans" cxnId="{81BBA363-308A-4DBF-A5BD-41CBF7896300}">
      <dgm:prSet/>
      <dgm:spPr/>
      <dgm:t>
        <a:bodyPr/>
        <a:lstStyle/>
        <a:p>
          <a:endParaRPr lang="zh-TW" altLang="en-US"/>
        </a:p>
      </dgm:t>
    </dgm:pt>
    <dgm:pt modelId="{7A748562-9CE3-43DB-A49B-54CAE68B8CCD}" type="sibTrans" cxnId="{81BBA363-308A-4DBF-A5BD-41CBF7896300}">
      <dgm:prSet/>
      <dgm:spPr/>
      <dgm:t>
        <a:bodyPr/>
        <a:lstStyle/>
        <a:p>
          <a:endParaRPr lang="zh-TW" altLang="en-US"/>
        </a:p>
      </dgm:t>
    </dgm:pt>
    <dgm:pt modelId="{2D248BED-F2E4-4D09-9C6D-F6ECBF3224AD}">
      <dgm:prSet/>
      <dgm:spPr/>
      <dgm:t>
        <a:bodyPr/>
        <a:lstStyle/>
        <a:p>
          <a:pPr rtl="0"/>
          <a:r>
            <a:rPr lang="zh-TW" b="1" dirty="0" smtClean="0"/>
            <a:t>無形文資傳習計畫</a:t>
          </a:r>
          <a:r>
            <a:rPr lang="en-US" b="1" dirty="0" smtClean="0"/>
            <a:t>:</a:t>
          </a:r>
        </a:p>
        <a:p>
          <a:pPr rtl="0"/>
          <a:r>
            <a:rPr lang="zh-TW" altLang="en-US" dirty="0" smtClean="0"/>
            <a:t>辦理</a:t>
          </a:r>
          <a:r>
            <a:rPr lang="zh-TW" dirty="0" smtClean="0"/>
            <a:t>傳統表演藝術及傳統工藝傳習計畫</a:t>
          </a:r>
          <a:r>
            <a:rPr lang="zh-TW" altLang="en-US" dirty="0" smtClean="0"/>
            <a:t>成果演出</a:t>
          </a:r>
          <a:r>
            <a:rPr lang="zh-TW" dirty="0" smtClean="0"/>
            <a:t>。</a:t>
          </a:r>
          <a:endParaRPr lang="zh-TW" dirty="0"/>
        </a:p>
      </dgm:t>
    </dgm:pt>
    <dgm:pt modelId="{7662C932-D18F-49F4-B4DA-AB0A02333A9A}" type="parTrans" cxnId="{29F61CD2-D00E-4746-9032-7B20C4401DE6}">
      <dgm:prSet/>
      <dgm:spPr/>
      <dgm:t>
        <a:bodyPr/>
        <a:lstStyle/>
        <a:p>
          <a:endParaRPr lang="zh-TW" altLang="en-US"/>
        </a:p>
      </dgm:t>
    </dgm:pt>
    <dgm:pt modelId="{6660B9B9-7A1B-43B4-80CC-F72A49872836}" type="sibTrans" cxnId="{29F61CD2-D00E-4746-9032-7B20C4401DE6}">
      <dgm:prSet/>
      <dgm:spPr/>
      <dgm:t>
        <a:bodyPr/>
        <a:lstStyle/>
        <a:p>
          <a:endParaRPr lang="zh-TW" altLang="en-US"/>
        </a:p>
      </dgm:t>
    </dgm:pt>
    <dgm:pt modelId="{11C2DEF2-F0D2-4602-82EE-6A924C5228A8}" type="pres">
      <dgm:prSet presAssocID="{AE4A23F6-EFD6-462D-8ED4-04BBEEB93B48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DF688E87-C691-4DF5-9556-DAB6DE96AB6D}" type="pres">
      <dgm:prSet presAssocID="{7C394323-EA7E-44D0-9EFA-E7C9F1721236}" presName="composite" presStyleCnt="0"/>
      <dgm:spPr/>
    </dgm:pt>
    <dgm:pt modelId="{1EB8DD82-62AF-4F80-9D43-1EEDD6D92660}" type="pres">
      <dgm:prSet presAssocID="{7C394323-EA7E-44D0-9EFA-E7C9F1721236}" presName="imgShp" presStyleLbl="fg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</dgm:spPr>
    </dgm:pt>
    <dgm:pt modelId="{8BEEE9E0-59B4-48B6-A0C2-2C3033FDE743}" type="pres">
      <dgm:prSet presAssocID="{7C394323-EA7E-44D0-9EFA-E7C9F1721236}" presName="tx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5AFC5DD-1EE9-4495-ABE9-3E622C7DA162}" type="pres">
      <dgm:prSet presAssocID="{CA912DF6-CE79-43F7-A649-8E79413EE27E}" presName="spacing" presStyleCnt="0"/>
      <dgm:spPr/>
    </dgm:pt>
    <dgm:pt modelId="{1D2EFD51-E86C-484E-93D9-A1E279D7877D}" type="pres">
      <dgm:prSet presAssocID="{A4715B7F-871F-4E78-AB72-F303BCF89B22}" presName="composite" presStyleCnt="0"/>
      <dgm:spPr/>
    </dgm:pt>
    <dgm:pt modelId="{DD5BDD33-9E16-4FC1-A6F7-09FB28D8053B}" type="pres">
      <dgm:prSet presAssocID="{A4715B7F-871F-4E78-AB72-F303BCF89B22}" presName="imgShp" presStyleLbl="fgImgPlace1" presStyleIdx="1" presStyleCnt="3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</dgm:pt>
    <dgm:pt modelId="{B4B672EC-6CFD-4BA1-8A31-E8B2CBF42CF3}" type="pres">
      <dgm:prSet presAssocID="{A4715B7F-871F-4E78-AB72-F303BCF89B22}" presName="tx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D9D8533E-79C4-49DD-8DF1-5486F20B4B49}" type="pres">
      <dgm:prSet presAssocID="{7A748562-9CE3-43DB-A49B-54CAE68B8CCD}" presName="spacing" presStyleCnt="0"/>
      <dgm:spPr/>
    </dgm:pt>
    <dgm:pt modelId="{BC8DE387-F3CA-413C-9082-8BDE570E66F5}" type="pres">
      <dgm:prSet presAssocID="{2D248BED-F2E4-4D09-9C6D-F6ECBF3224AD}" presName="composite" presStyleCnt="0"/>
      <dgm:spPr/>
    </dgm:pt>
    <dgm:pt modelId="{63CDB247-4255-4353-8DD4-66E9BFCB9DF7}" type="pres">
      <dgm:prSet presAssocID="{2D248BED-F2E4-4D09-9C6D-F6ECBF3224AD}" presName="imgShp" presStyleLbl="fgImgPlace1" presStyleIdx="2" presStyleCnt="3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3000" r="-43000"/>
          </a:stretch>
        </a:blipFill>
      </dgm:spPr>
    </dgm:pt>
    <dgm:pt modelId="{9D5395EC-2621-45C4-A44F-D9B0C01DDDE1}" type="pres">
      <dgm:prSet presAssocID="{2D248BED-F2E4-4D09-9C6D-F6ECBF3224AD}" presName="tx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DBF56F8F-E10F-4D5C-8AF0-40F074D7E8DD}" srcId="{AE4A23F6-EFD6-462D-8ED4-04BBEEB93B48}" destId="{7C394323-EA7E-44D0-9EFA-E7C9F1721236}" srcOrd="0" destOrd="0" parTransId="{07A17422-139D-4862-96E9-FD44D9BF0385}" sibTransId="{CA912DF6-CE79-43F7-A649-8E79413EE27E}"/>
    <dgm:cxn modelId="{81BBA363-308A-4DBF-A5BD-41CBF7896300}" srcId="{AE4A23F6-EFD6-462D-8ED4-04BBEEB93B48}" destId="{A4715B7F-871F-4E78-AB72-F303BCF89B22}" srcOrd="1" destOrd="0" parTransId="{3E362D75-EBD8-44C8-A533-8B17779A284B}" sibTransId="{7A748562-9CE3-43DB-A49B-54CAE68B8CCD}"/>
    <dgm:cxn modelId="{16C02E8C-5DF0-4D85-B0ED-A8B8B7B59D49}" type="presOf" srcId="{2D248BED-F2E4-4D09-9C6D-F6ECBF3224AD}" destId="{9D5395EC-2621-45C4-A44F-D9B0C01DDDE1}" srcOrd="0" destOrd="0" presId="urn:microsoft.com/office/officeart/2005/8/layout/vList3"/>
    <dgm:cxn modelId="{186D7A3F-CF2B-476E-8178-BA445700E660}" type="presOf" srcId="{AE4A23F6-EFD6-462D-8ED4-04BBEEB93B48}" destId="{11C2DEF2-F0D2-4602-82EE-6A924C5228A8}" srcOrd="0" destOrd="0" presId="urn:microsoft.com/office/officeart/2005/8/layout/vList3"/>
    <dgm:cxn modelId="{29F61CD2-D00E-4746-9032-7B20C4401DE6}" srcId="{AE4A23F6-EFD6-462D-8ED4-04BBEEB93B48}" destId="{2D248BED-F2E4-4D09-9C6D-F6ECBF3224AD}" srcOrd="2" destOrd="0" parTransId="{7662C932-D18F-49F4-B4DA-AB0A02333A9A}" sibTransId="{6660B9B9-7A1B-43B4-80CC-F72A49872836}"/>
    <dgm:cxn modelId="{02C865F4-75FF-41D3-BBCE-85F56A6D1180}" type="presOf" srcId="{A4715B7F-871F-4E78-AB72-F303BCF89B22}" destId="{B4B672EC-6CFD-4BA1-8A31-E8B2CBF42CF3}" srcOrd="0" destOrd="0" presId="urn:microsoft.com/office/officeart/2005/8/layout/vList3"/>
    <dgm:cxn modelId="{7D110AA6-4C59-4124-9BE7-668EF16B9B34}" type="presOf" srcId="{7C394323-EA7E-44D0-9EFA-E7C9F1721236}" destId="{8BEEE9E0-59B4-48B6-A0C2-2C3033FDE743}" srcOrd="0" destOrd="0" presId="urn:microsoft.com/office/officeart/2005/8/layout/vList3"/>
    <dgm:cxn modelId="{E52F5E73-1635-4DC9-8955-0B44F34B5170}" type="presParOf" srcId="{11C2DEF2-F0D2-4602-82EE-6A924C5228A8}" destId="{DF688E87-C691-4DF5-9556-DAB6DE96AB6D}" srcOrd="0" destOrd="0" presId="urn:microsoft.com/office/officeart/2005/8/layout/vList3"/>
    <dgm:cxn modelId="{5192D423-B927-4A6B-9E32-DFE263F76050}" type="presParOf" srcId="{DF688E87-C691-4DF5-9556-DAB6DE96AB6D}" destId="{1EB8DD82-62AF-4F80-9D43-1EEDD6D92660}" srcOrd="0" destOrd="0" presId="urn:microsoft.com/office/officeart/2005/8/layout/vList3"/>
    <dgm:cxn modelId="{5CCC464E-312E-466E-AC8B-C4BF2ADDB8E0}" type="presParOf" srcId="{DF688E87-C691-4DF5-9556-DAB6DE96AB6D}" destId="{8BEEE9E0-59B4-48B6-A0C2-2C3033FDE743}" srcOrd="1" destOrd="0" presId="urn:microsoft.com/office/officeart/2005/8/layout/vList3"/>
    <dgm:cxn modelId="{0190B8CF-6CDB-479A-A87B-45188D149407}" type="presParOf" srcId="{11C2DEF2-F0D2-4602-82EE-6A924C5228A8}" destId="{95AFC5DD-1EE9-4495-ABE9-3E622C7DA162}" srcOrd="1" destOrd="0" presId="urn:microsoft.com/office/officeart/2005/8/layout/vList3"/>
    <dgm:cxn modelId="{D9134AC5-8472-4F3D-9ED9-E371295F5EFC}" type="presParOf" srcId="{11C2DEF2-F0D2-4602-82EE-6A924C5228A8}" destId="{1D2EFD51-E86C-484E-93D9-A1E279D7877D}" srcOrd="2" destOrd="0" presId="urn:microsoft.com/office/officeart/2005/8/layout/vList3"/>
    <dgm:cxn modelId="{903A49F8-1EAF-4F22-AD3D-208251A693DE}" type="presParOf" srcId="{1D2EFD51-E86C-484E-93D9-A1E279D7877D}" destId="{DD5BDD33-9E16-4FC1-A6F7-09FB28D8053B}" srcOrd="0" destOrd="0" presId="urn:microsoft.com/office/officeart/2005/8/layout/vList3"/>
    <dgm:cxn modelId="{0786C8A2-9D92-4067-BB8F-7D5967A5E842}" type="presParOf" srcId="{1D2EFD51-E86C-484E-93D9-A1E279D7877D}" destId="{B4B672EC-6CFD-4BA1-8A31-E8B2CBF42CF3}" srcOrd="1" destOrd="0" presId="urn:microsoft.com/office/officeart/2005/8/layout/vList3"/>
    <dgm:cxn modelId="{459D486B-2129-4B4F-A7C7-4185ED63E19C}" type="presParOf" srcId="{11C2DEF2-F0D2-4602-82EE-6A924C5228A8}" destId="{D9D8533E-79C4-49DD-8DF1-5486F20B4B49}" srcOrd="3" destOrd="0" presId="urn:microsoft.com/office/officeart/2005/8/layout/vList3"/>
    <dgm:cxn modelId="{E2D441B4-6691-4A75-8483-C7A8A1E51938}" type="presParOf" srcId="{11C2DEF2-F0D2-4602-82EE-6A924C5228A8}" destId="{BC8DE387-F3CA-413C-9082-8BDE570E66F5}" srcOrd="4" destOrd="0" presId="urn:microsoft.com/office/officeart/2005/8/layout/vList3"/>
    <dgm:cxn modelId="{601CFB4A-B035-46E5-BE57-733376A978FE}" type="presParOf" srcId="{BC8DE387-F3CA-413C-9082-8BDE570E66F5}" destId="{63CDB247-4255-4353-8DD4-66E9BFCB9DF7}" srcOrd="0" destOrd="0" presId="urn:microsoft.com/office/officeart/2005/8/layout/vList3"/>
    <dgm:cxn modelId="{9A539B42-0FA5-4854-9CA5-81426C986E83}" type="presParOf" srcId="{BC8DE387-F3CA-413C-9082-8BDE570E66F5}" destId="{9D5395EC-2621-45C4-A44F-D9B0C01DDDE1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4167CD84-6E93-479C-B9C0-54299F1A3142}" type="doc">
      <dgm:prSet loTypeId="urn:microsoft.com/office/officeart/2008/layout/BubblePictureLis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2CA624DA-F3EF-4BBE-8678-BDA94F10A5FB}">
      <dgm:prSet/>
      <dgm:spPr/>
      <dgm:t>
        <a:bodyPr/>
        <a:lstStyle/>
        <a:p>
          <a:pPr rtl="0"/>
          <a:r>
            <a:rPr lang="zh-TW" b="0" dirty="0" smtClean="0">
              <a:solidFill>
                <a:srgbClr val="0070C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文化資產具有文化多樣性，透過脈絡性的展示演繹，將能夠走入民眾生活，推廣群體的重視與歸屬認同</a:t>
          </a:r>
          <a:r>
            <a:rPr lang="zh-TW" altLang="en-US" b="0" dirty="0" smtClean="0">
              <a:solidFill>
                <a:srgbClr val="0070C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。</a:t>
          </a:r>
          <a:endParaRPr lang="zh-TW" b="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A809E7A8-CBDC-4C9A-B153-3EAECB399B19}" type="parTrans" cxnId="{6A54A079-21B3-4F05-8102-A7E210179189}">
      <dgm:prSet/>
      <dgm:spPr/>
      <dgm:t>
        <a:bodyPr/>
        <a:lstStyle/>
        <a:p>
          <a:endParaRPr lang="zh-TW" altLang="en-US"/>
        </a:p>
      </dgm:t>
    </dgm:pt>
    <dgm:pt modelId="{5B6FF893-B273-4C90-86C5-0A7D41A01A0B}" type="sibTrans" cxnId="{6A54A079-21B3-4F05-8102-A7E210179189}">
      <dgm:prSet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4000" b="-14000"/>
          </a:stretch>
        </a:blipFill>
      </dgm:spPr>
      <dgm:t>
        <a:bodyPr/>
        <a:lstStyle/>
        <a:p>
          <a:endParaRPr lang="zh-TW" altLang="en-US"/>
        </a:p>
      </dgm:t>
    </dgm:pt>
    <dgm:pt modelId="{5A39E9D9-B500-4EA3-B0D5-BC5035026683}">
      <dgm:prSet/>
      <dgm:spPr/>
      <dgm:t>
        <a:bodyPr/>
        <a:lstStyle/>
        <a:p>
          <a:pPr rtl="0"/>
          <a:r>
            <a:rPr lang="zh-TW" b="0" dirty="0" smtClean="0">
              <a:solidFill>
                <a:srgbClr val="0070C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公開的展演讓民眾參與文資學習與體驗，更能夠了解文化資產背後豐富的社會及文化意涵。</a:t>
          </a:r>
          <a:endParaRPr lang="zh-TW" b="0" dirty="0">
            <a:solidFill>
              <a:srgbClr val="0070C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59C7EA3F-013F-4F1F-AE38-6DC612CA4B60}" type="parTrans" cxnId="{357D3213-DCE9-4055-B53D-7375488FA576}">
      <dgm:prSet/>
      <dgm:spPr/>
      <dgm:t>
        <a:bodyPr/>
        <a:lstStyle/>
        <a:p>
          <a:endParaRPr lang="zh-TW" altLang="en-US"/>
        </a:p>
      </dgm:t>
    </dgm:pt>
    <dgm:pt modelId="{D35C9C0A-C680-446B-915C-20163229AFCC}" type="sibTrans" cxnId="{357D3213-DCE9-4055-B53D-7375488FA576}">
      <dgm:prSet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5000" b="-15000"/>
          </a:stretch>
        </a:blipFill>
      </dgm:spPr>
      <dgm:t>
        <a:bodyPr/>
        <a:lstStyle/>
        <a:p>
          <a:endParaRPr lang="zh-TW" altLang="en-US"/>
        </a:p>
      </dgm:t>
    </dgm:pt>
    <dgm:pt modelId="{64FC741E-77BB-4A78-8198-E0E14548CCC6}">
      <dgm:prSet/>
      <dgm:spPr/>
      <dgm:t>
        <a:bodyPr/>
        <a:lstStyle/>
        <a:p>
          <a:endParaRPr lang="zh-TW" altLang="en-US"/>
        </a:p>
      </dgm:t>
    </dgm:pt>
    <dgm:pt modelId="{4E70F9E0-D3F8-4914-8D3C-55277FEF18AB}" type="parTrans" cxnId="{DB3C5699-F220-44A5-A03D-7B744BC79298}">
      <dgm:prSet/>
      <dgm:spPr/>
      <dgm:t>
        <a:bodyPr/>
        <a:lstStyle/>
        <a:p>
          <a:endParaRPr lang="zh-TW" altLang="en-US"/>
        </a:p>
      </dgm:t>
    </dgm:pt>
    <dgm:pt modelId="{148F9D83-1B30-4C27-B523-99ED26BC8951}" type="sibTrans" cxnId="{DB3C5699-F220-44A5-A03D-7B744BC79298}">
      <dgm:prSet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  <dgm:t>
        <a:bodyPr/>
        <a:lstStyle/>
        <a:p>
          <a:endParaRPr lang="zh-TW" altLang="en-US"/>
        </a:p>
      </dgm:t>
    </dgm:pt>
    <dgm:pt modelId="{F2CF70E9-5111-4BC7-AC28-6E632504F2D5}">
      <dgm:prSet/>
      <dgm:spPr/>
      <dgm:t>
        <a:bodyPr/>
        <a:lstStyle/>
        <a:p>
          <a:endParaRPr lang="zh-TW" altLang="en-US"/>
        </a:p>
      </dgm:t>
    </dgm:pt>
    <dgm:pt modelId="{4A7B1A4C-4597-4D71-9BCD-AE10E488C2DC}" type="parTrans" cxnId="{65E2166D-A0DA-4F82-8B28-D3EF7EC96E9F}">
      <dgm:prSet/>
      <dgm:spPr/>
      <dgm:t>
        <a:bodyPr/>
        <a:lstStyle/>
        <a:p>
          <a:endParaRPr lang="zh-TW" altLang="en-US"/>
        </a:p>
      </dgm:t>
    </dgm:pt>
    <dgm:pt modelId="{D40C7CE7-CC2D-4A6B-9F2D-4F7383119450}" type="sibTrans" cxnId="{65E2166D-A0DA-4F82-8B28-D3EF7EC96E9F}">
      <dgm:prSet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4000" b="-14000"/>
          </a:stretch>
        </a:blipFill>
      </dgm:spPr>
      <dgm:t>
        <a:bodyPr/>
        <a:lstStyle/>
        <a:p>
          <a:endParaRPr lang="zh-TW" altLang="en-US"/>
        </a:p>
      </dgm:t>
    </dgm:pt>
    <dgm:pt modelId="{E2E907C2-D88F-4CB8-A1DE-19BB41501B96}">
      <dgm:prSet/>
      <dgm:spPr/>
      <dgm:t>
        <a:bodyPr/>
        <a:lstStyle/>
        <a:p>
          <a:endParaRPr lang="zh-TW" altLang="en-US"/>
        </a:p>
      </dgm:t>
    </dgm:pt>
    <dgm:pt modelId="{71275643-F534-4520-B6BB-7E675C1E73CC}" type="parTrans" cxnId="{A45788CF-922E-48EF-8518-735C3BEE1F8E}">
      <dgm:prSet/>
      <dgm:spPr/>
      <dgm:t>
        <a:bodyPr/>
        <a:lstStyle/>
        <a:p>
          <a:endParaRPr lang="zh-TW" altLang="en-US"/>
        </a:p>
      </dgm:t>
    </dgm:pt>
    <dgm:pt modelId="{1FDC49BA-1257-4524-BF9B-0DDF1EB282C8}" type="sibTrans" cxnId="{A45788CF-922E-48EF-8518-735C3BEE1F8E}">
      <dgm:prSet/>
      <dgm:spPr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1000" b="-21000"/>
          </a:stretch>
        </a:blipFill>
      </dgm:spPr>
      <dgm:t>
        <a:bodyPr/>
        <a:lstStyle/>
        <a:p>
          <a:endParaRPr lang="zh-TW" altLang="en-US"/>
        </a:p>
      </dgm:t>
    </dgm:pt>
    <dgm:pt modelId="{DE89F4B0-0547-48FE-8B3A-A3051C78CA8B}" type="pres">
      <dgm:prSet presAssocID="{4167CD84-6E93-479C-B9C0-54299F1A3142}" presName="Name0" presStyleCnt="0">
        <dgm:presLayoutVars>
          <dgm:chMax val="8"/>
          <dgm:chPref val="8"/>
          <dgm:dir/>
        </dgm:presLayoutVars>
      </dgm:prSet>
      <dgm:spPr/>
      <dgm:t>
        <a:bodyPr/>
        <a:lstStyle/>
        <a:p>
          <a:endParaRPr lang="zh-TW" altLang="en-US"/>
        </a:p>
      </dgm:t>
    </dgm:pt>
    <dgm:pt modelId="{251436FC-3F4C-4AE3-AC17-F4B17DCCB174}" type="pres">
      <dgm:prSet presAssocID="{E2E907C2-D88F-4CB8-A1DE-19BB41501B96}" presName="parent_text_1" presStyleLbl="revTx" presStyleIdx="0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771C94E1-42E7-48D4-868B-716BD146C32C}" type="pres">
      <dgm:prSet presAssocID="{E2E907C2-D88F-4CB8-A1DE-19BB41501B96}" presName="image_accent_1" presStyleCnt="0"/>
      <dgm:spPr/>
    </dgm:pt>
    <dgm:pt modelId="{7A5E4D01-0600-42B0-9DE2-BCA550159EC7}" type="pres">
      <dgm:prSet presAssocID="{E2E907C2-D88F-4CB8-A1DE-19BB41501B96}" presName="imageAccentRepeatNode" presStyleLbl="alignNode1" presStyleIdx="0" presStyleCnt="9"/>
      <dgm:spPr/>
    </dgm:pt>
    <dgm:pt modelId="{69AEA828-DAC2-42AF-B2D3-4E74A97DF3AE}" type="pres">
      <dgm:prSet presAssocID="{E2E907C2-D88F-4CB8-A1DE-19BB41501B96}" presName="accent_1" presStyleLbl="alignNode1" presStyleIdx="1" presStyleCnt="9"/>
      <dgm:spPr/>
    </dgm:pt>
    <dgm:pt modelId="{EC8C4E66-BF1D-4CC7-8BBB-F1CE1321629E}" type="pres">
      <dgm:prSet presAssocID="{1FDC49BA-1257-4524-BF9B-0DDF1EB282C8}" presName="image_1" presStyleCnt="0"/>
      <dgm:spPr/>
    </dgm:pt>
    <dgm:pt modelId="{6C5E8265-6572-4BA8-9D99-ADBE953B2AE4}" type="pres">
      <dgm:prSet presAssocID="{1FDC49BA-1257-4524-BF9B-0DDF1EB282C8}" presName="imageRepeatNode" presStyleLbl="fgImgPlace1" presStyleIdx="0" presStyleCnt="5" custScaleX="104904"/>
      <dgm:spPr/>
      <dgm:t>
        <a:bodyPr/>
        <a:lstStyle/>
        <a:p>
          <a:endParaRPr lang="zh-TW" altLang="en-US"/>
        </a:p>
      </dgm:t>
    </dgm:pt>
    <dgm:pt modelId="{88F26AC7-CE4E-4A92-9823-9C65F86F4D51}" type="pres">
      <dgm:prSet presAssocID="{F2CF70E9-5111-4BC7-AC28-6E632504F2D5}" presName="parent_text_2" presStyleLbl="revTx" presStyleIdx="1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1055F0DD-D386-4A97-B8FE-961BC6E52B1A}" type="pres">
      <dgm:prSet presAssocID="{F2CF70E9-5111-4BC7-AC28-6E632504F2D5}" presName="image_accent_2" presStyleCnt="0"/>
      <dgm:spPr/>
    </dgm:pt>
    <dgm:pt modelId="{DC6E7CC7-A7C3-4CFD-AEE4-AAB21B7C04BA}" type="pres">
      <dgm:prSet presAssocID="{F2CF70E9-5111-4BC7-AC28-6E632504F2D5}" presName="imageAccentRepeatNode" presStyleLbl="alignNode1" presStyleIdx="2" presStyleCnt="9"/>
      <dgm:spPr/>
    </dgm:pt>
    <dgm:pt modelId="{05B11742-6D61-420E-808B-AAAAA39C842F}" type="pres">
      <dgm:prSet presAssocID="{D40C7CE7-CC2D-4A6B-9F2D-4F7383119450}" presName="image_2" presStyleCnt="0"/>
      <dgm:spPr/>
    </dgm:pt>
    <dgm:pt modelId="{065B0244-EFD7-458A-B090-76E3D4FB2FD3}" type="pres">
      <dgm:prSet presAssocID="{D40C7CE7-CC2D-4A6B-9F2D-4F7383119450}" presName="imageRepeatNode" presStyleLbl="fgImgPlace1" presStyleIdx="1" presStyleCnt="5"/>
      <dgm:spPr/>
      <dgm:t>
        <a:bodyPr/>
        <a:lstStyle/>
        <a:p>
          <a:endParaRPr lang="zh-TW" altLang="en-US"/>
        </a:p>
      </dgm:t>
    </dgm:pt>
    <dgm:pt modelId="{895E0A81-2FA2-405B-91B9-8C8BA0845672}" type="pres">
      <dgm:prSet presAssocID="{64FC741E-77BB-4A78-8198-E0E14548CCC6}" presName="image_accent_3" presStyleCnt="0"/>
      <dgm:spPr/>
    </dgm:pt>
    <dgm:pt modelId="{9C1FC102-8266-4993-8C2C-851477FF6558}" type="pres">
      <dgm:prSet presAssocID="{64FC741E-77BB-4A78-8198-E0E14548CCC6}" presName="imageAccentRepeatNode" presStyleLbl="alignNode1" presStyleIdx="3" presStyleCnt="9"/>
      <dgm:spPr/>
    </dgm:pt>
    <dgm:pt modelId="{DED1B024-60CA-4E43-8CC5-4BA37E75669D}" type="pres">
      <dgm:prSet presAssocID="{64FC741E-77BB-4A78-8198-E0E14548CCC6}" presName="parent_text_3" presStyleLbl="revTx" presStyleIdx="2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496EB1D1-C4A2-4151-9F8B-F59DCCB5774B}" type="pres">
      <dgm:prSet presAssocID="{64FC741E-77BB-4A78-8198-E0E14548CCC6}" presName="accent_2" presStyleLbl="alignNode1" presStyleIdx="4" presStyleCnt="9"/>
      <dgm:spPr/>
    </dgm:pt>
    <dgm:pt modelId="{57D058DC-8749-4C76-BE93-84539A183C5B}" type="pres">
      <dgm:prSet presAssocID="{64FC741E-77BB-4A78-8198-E0E14548CCC6}" presName="accent_3" presStyleLbl="alignNode1" presStyleIdx="5" presStyleCnt="9"/>
      <dgm:spPr/>
    </dgm:pt>
    <dgm:pt modelId="{72D2898B-F6CE-4E9A-8BB4-EB14C2BC45D6}" type="pres">
      <dgm:prSet presAssocID="{148F9D83-1B30-4C27-B523-99ED26BC8951}" presName="image_3" presStyleCnt="0"/>
      <dgm:spPr/>
    </dgm:pt>
    <dgm:pt modelId="{30288E40-72FE-4728-8EB0-6C15F7EEEDC9}" type="pres">
      <dgm:prSet presAssocID="{148F9D83-1B30-4C27-B523-99ED26BC8951}" presName="imageRepeatNode" presStyleLbl="fgImgPlace1" presStyleIdx="2" presStyleCnt="5"/>
      <dgm:spPr/>
      <dgm:t>
        <a:bodyPr/>
        <a:lstStyle/>
        <a:p>
          <a:endParaRPr lang="zh-TW" altLang="en-US"/>
        </a:p>
      </dgm:t>
    </dgm:pt>
    <dgm:pt modelId="{565E31BF-1AF5-4675-A774-264F083BCA3D}" type="pres">
      <dgm:prSet presAssocID="{2CA624DA-F3EF-4BBE-8678-BDA94F10A5FB}" presName="image_accent_4" presStyleCnt="0"/>
      <dgm:spPr/>
    </dgm:pt>
    <dgm:pt modelId="{822E6C24-265F-4D74-9691-17782C636C05}" type="pres">
      <dgm:prSet presAssocID="{2CA624DA-F3EF-4BBE-8678-BDA94F10A5FB}" presName="imageAccentRepeatNode" presStyleLbl="alignNode1" presStyleIdx="6" presStyleCnt="9"/>
      <dgm:spPr/>
    </dgm:pt>
    <dgm:pt modelId="{0412BAEB-5760-41DA-B213-860C12A6CD78}" type="pres">
      <dgm:prSet presAssocID="{2CA624DA-F3EF-4BBE-8678-BDA94F10A5FB}" presName="parent_text_4" presStyleLbl="revTx" presStyleIdx="3" presStyleCnt="5" custScaleY="385667" custLinFactY="9898" custLinFactNeighborX="13919" custLinFactNeighborY="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7BC6C3AB-E48C-4353-A9FC-4A33CD1D0A84}" type="pres">
      <dgm:prSet presAssocID="{2CA624DA-F3EF-4BBE-8678-BDA94F10A5FB}" presName="accent_4" presStyleLbl="alignNode1" presStyleIdx="7" presStyleCnt="9"/>
      <dgm:spPr/>
    </dgm:pt>
    <dgm:pt modelId="{ED4BFDC5-4185-4124-AED4-2FC6B353FA64}" type="pres">
      <dgm:prSet presAssocID="{5B6FF893-B273-4C90-86C5-0A7D41A01A0B}" presName="image_4" presStyleCnt="0"/>
      <dgm:spPr/>
    </dgm:pt>
    <dgm:pt modelId="{5D7E37F6-BFAB-4EC0-89B7-C15EA527E81C}" type="pres">
      <dgm:prSet presAssocID="{5B6FF893-B273-4C90-86C5-0A7D41A01A0B}" presName="imageRepeatNode" presStyleLbl="fgImgPlace1" presStyleIdx="3" presStyleCnt="5"/>
      <dgm:spPr/>
      <dgm:t>
        <a:bodyPr/>
        <a:lstStyle/>
        <a:p>
          <a:endParaRPr lang="zh-TW" altLang="en-US"/>
        </a:p>
      </dgm:t>
    </dgm:pt>
    <dgm:pt modelId="{48AF8BF0-E955-488B-9D59-DAA5B769957F}" type="pres">
      <dgm:prSet presAssocID="{5A39E9D9-B500-4EA3-B0D5-BC5035026683}" presName="image_accent_5" presStyleCnt="0"/>
      <dgm:spPr/>
    </dgm:pt>
    <dgm:pt modelId="{35C29EEA-6771-4982-B9C0-5A3095F25A2F}" type="pres">
      <dgm:prSet presAssocID="{5A39E9D9-B500-4EA3-B0D5-BC5035026683}" presName="imageAccentRepeatNode" presStyleLbl="alignNode1" presStyleIdx="8" presStyleCnt="9"/>
      <dgm:spPr/>
    </dgm:pt>
    <dgm:pt modelId="{031F7124-11B3-46D3-B801-9D01779FA325}" type="pres">
      <dgm:prSet presAssocID="{5A39E9D9-B500-4EA3-B0D5-BC5035026683}" presName="parent_text_5" presStyleLbl="revTx" presStyleIdx="4" presStyleCnt="5" custScaleX="93856" custScaleY="324965" custLinFactX="-82999" custLinFactY="55096" custLinFactNeighborX="-100000" custLinFactNeighborY="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2E1D876C-1104-430C-B21C-3F2F72E36BE4}" type="pres">
      <dgm:prSet presAssocID="{D35C9C0A-C680-446B-915C-20163229AFCC}" presName="image_5" presStyleCnt="0"/>
      <dgm:spPr/>
    </dgm:pt>
    <dgm:pt modelId="{ABEFDC0F-FD51-4DE9-B2D8-E50EF82848D9}" type="pres">
      <dgm:prSet presAssocID="{D35C9C0A-C680-446B-915C-20163229AFCC}" presName="imageRepeatNode" presStyleLbl="fgImgPlace1" presStyleIdx="4" presStyleCnt="5"/>
      <dgm:spPr/>
      <dgm:t>
        <a:bodyPr/>
        <a:lstStyle/>
        <a:p>
          <a:endParaRPr lang="zh-TW" altLang="en-US"/>
        </a:p>
      </dgm:t>
    </dgm:pt>
  </dgm:ptLst>
  <dgm:cxnLst>
    <dgm:cxn modelId="{1F615672-0DD2-4077-B503-BAF2297DDD08}" type="presOf" srcId="{4167CD84-6E93-479C-B9C0-54299F1A3142}" destId="{DE89F4B0-0547-48FE-8B3A-A3051C78CA8B}" srcOrd="0" destOrd="0" presId="urn:microsoft.com/office/officeart/2008/layout/BubblePictureList"/>
    <dgm:cxn modelId="{357D3213-DCE9-4055-B53D-7375488FA576}" srcId="{4167CD84-6E93-479C-B9C0-54299F1A3142}" destId="{5A39E9D9-B500-4EA3-B0D5-BC5035026683}" srcOrd="4" destOrd="0" parTransId="{59C7EA3F-013F-4F1F-AE38-6DC612CA4B60}" sibTransId="{D35C9C0A-C680-446B-915C-20163229AFCC}"/>
    <dgm:cxn modelId="{94E298C6-9B3B-4365-ACC5-CF3C00F2411D}" type="presOf" srcId="{E2E907C2-D88F-4CB8-A1DE-19BB41501B96}" destId="{251436FC-3F4C-4AE3-AC17-F4B17DCCB174}" srcOrd="0" destOrd="0" presId="urn:microsoft.com/office/officeart/2008/layout/BubblePictureList"/>
    <dgm:cxn modelId="{B474258B-02ED-47A0-BDCA-66277AEE9B9D}" type="presOf" srcId="{F2CF70E9-5111-4BC7-AC28-6E632504F2D5}" destId="{88F26AC7-CE4E-4A92-9823-9C65F86F4D51}" srcOrd="0" destOrd="0" presId="urn:microsoft.com/office/officeart/2008/layout/BubblePictureList"/>
    <dgm:cxn modelId="{2E847135-3C67-415E-82BC-996BD6D9EE63}" type="presOf" srcId="{D40C7CE7-CC2D-4A6B-9F2D-4F7383119450}" destId="{065B0244-EFD7-458A-B090-76E3D4FB2FD3}" srcOrd="0" destOrd="0" presId="urn:microsoft.com/office/officeart/2008/layout/BubblePictureList"/>
    <dgm:cxn modelId="{7A8953C0-D886-4E3D-A398-A6A652F70849}" type="presOf" srcId="{D35C9C0A-C680-446B-915C-20163229AFCC}" destId="{ABEFDC0F-FD51-4DE9-B2D8-E50EF82848D9}" srcOrd="0" destOrd="0" presId="urn:microsoft.com/office/officeart/2008/layout/BubblePictureList"/>
    <dgm:cxn modelId="{8DAE3539-8906-49FE-8046-8EEC4F0CF410}" type="presOf" srcId="{5B6FF893-B273-4C90-86C5-0A7D41A01A0B}" destId="{5D7E37F6-BFAB-4EC0-89B7-C15EA527E81C}" srcOrd="0" destOrd="0" presId="urn:microsoft.com/office/officeart/2008/layout/BubblePictureList"/>
    <dgm:cxn modelId="{CEDB47D3-D1F3-4233-BC36-82DB79C5886C}" type="presOf" srcId="{2CA624DA-F3EF-4BBE-8678-BDA94F10A5FB}" destId="{0412BAEB-5760-41DA-B213-860C12A6CD78}" srcOrd="0" destOrd="0" presId="urn:microsoft.com/office/officeart/2008/layout/BubblePictureList"/>
    <dgm:cxn modelId="{229B406D-F0F3-466C-AFF3-5386071EDC88}" type="presOf" srcId="{148F9D83-1B30-4C27-B523-99ED26BC8951}" destId="{30288E40-72FE-4728-8EB0-6C15F7EEEDC9}" srcOrd="0" destOrd="0" presId="urn:microsoft.com/office/officeart/2008/layout/BubblePictureList"/>
    <dgm:cxn modelId="{DB3C5699-F220-44A5-A03D-7B744BC79298}" srcId="{4167CD84-6E93-479C-B9C0-54299F1A3142}" destId="{64FC741E-77BB-4A78-8198-E0E14548CCC6}" srcOrd="2" destOrd="0" parTransId="{4E70F9E0-D3F8-4914-8D3C-55277FEF18AB}" sibTransId="{148F9D83-1B30-4C27-B523-99ED26BC8951}"/>
    <dgm:cxn modelId="{7D8D5EBE-BD09-4642-AF7C-E0538C0BAE5A}" type="presOf" srcId="{1FDC49BA-1257-4524-BF9B-0DDF1EB282C8}" destId="{6C5E8265-6572-4BA8-9D99-ADBE953B2AE4}" srcOrd="0" destOrd="0" presId="urn:microsoft.com/office/officeart/2008/layout/BubblePictureList"/>
    <dgm:cxn modelId="{6A54A079-21B3-4F05-8102-A7E210179189}" srcId="{4167CD84-6E93-479C-B9C0-54299F1A3142}" destId="{2CA624DA-F3EF-4BBE-8678-BDA94F10A5FB}" srcOrd="3" destOrd="0" parTransId="{A809E7A8-CBDC-4C9A-B153-3EAECB399B19}" sibTransId="{5B6FF893-B273-4C90-86C5-0A7D41A01A0B}"/>
    <dgm:cxn modelId="{92136831-D017-44A0-8E78-690B48E3EFBC}" type="presOf" srcId="{64FC741E-77BB-4A78-8198-E0E14548CCC6}" destId="{DED1B024-60CA-4E43-8CC5-4BA37E75669D}" srcOrd="0" destOrd="0" presId="urn:microsoft.com/office/officeart/2008/layout/BubblePictureList"/>
    <dgm:cxn modelId="{3B3F80F8-A1CE-4E0C-8E8D-5C144C0C01B7}" type="presOf" srcId="{5A39E9D9-B500-4EA3-B0D5-BC5035026683}" destId="{031F7124-11B3-46D3-B801-9D01779FA325}" srcOrd="0" destOrd="0" presId="urn:microsoft.com/office/officeart/2008/layout/BubblePictureList"/>
    <dgm:cxn modelId="{65E2166D-A0DA-4F82-8B28-D3EF7EC96E9F}" srcId="{4167CD84-6E93-479C-B9C0-54299F1A3142}" destId="{F2CF70E9-5111-4BC7-AC28-6E632504F2D5}" srcOrd="1" destOrd="0" parTransId="{4A7B1A4C-4597-4D71-9BCD-AE10E488C2DC}" sibTransId="{D40C7CE7-CC2D-4A6B-9F2D-4F7383119450}"/>
    <dgm:cxn modelId="{A45788CF-922E-48EF-8518-735C3BEE1F8E}" srcId="{4167CD84-6E93-479C-B9C0-54299F1A3142}" destId="{E2E907C2-D88F-4CB8-A1DE-19BB41501B96}" srcOrd="0" destOrd="0" parTransId="{71275643-F534-4520-B6BB-7E675C1E73CC}" sibTransId="{1FDC49BA-1257-4524-BF9B-0DDF1EB282C8}"/>
    <dgm:cxn modelId="{B2D743A5-9DE9-4375-872A-616C24B494C4}" type="presParOf" srcId="{DE89F4B0-0547-48FE-8B3A-A3051C78CA8B}" destId="{251436FC-3F4C-4AE3-AC17-F4B17DCCB174}" srcOrd="0" destOrd="0" presId="urn:microsoft.com/office/officeart/2008/layout/BubblePictureList"/>
    <dgm:cxn modelId="{56D93923-A048-407D-9D2B-3A542D3B2137}" type="presParOf" srcId="{DE89F4B0-0547-48FE-8B3A-A3051C78CA8B}" destId="{771C94E1-42E7-48D4-868B-716BD146C32C}" srcOrd="1" destOrd="0" presId="urn:microsoft.com/office/officeart/2008/layout/BubblePictureList"/>
    <dgm:cxn modelId="{517465F8-6359-4E9D-B685-9B3A11776AAD}" type="presParOf" srcId="{771C94E1-42E7-48D4-868B-716BD146C32C}" destId="{7A5E4D01-0600-42B0-9DE2-BCA550159EC7}" srcOrd="0" destOrd="0" presId="urn:microsoft.com/office/officeart/2008/layout/BubblePictureList"/>
    <dgm:cxn modelId="{CF045B9C-50E5-4121-9BDC-AF9DBF180380}" type="presParOf" srcId="{DE89F4B0-0547-48FE-8B3A-A3051C78CA8B}" destId="{69AEA828-DAC2-42AF-B2D3-4E74A97DF3AE}" srcOrd="2" destOrd="0" presId="urn:microsoft.com/office/officeart/2008/layout/BubblePictureList"/>
    <dgm:cxn modelId="{75262A2B-4BF7-4132-92FD-66CEBE588926}" type="presParOf" srcId="{DE89F4B0-0547-48FE-8B3A-A3051C78CA8B}" destId="{EC8C4E66-BF1D-4CC7-8BBB-F1CE1321629E}" srcOrd="3" destOrd="0" presId="urn:microsoft.com/office/officeart/2008/layout/BubblePictureList"/>
    <dgm:cxn modelId="{A98ACA1F-BF90-418A-BCBF-F2021241C723}" type="presParOf" srcId="{EC8C4E66-BF1D-4CC7-8BBB-F1CE1321629E}" destId="{6C5E8265-6572-4BA8-9D99-ADBE953B2AE4}" srcOrd="0" destOrd="0" presId="urn:microsoft.com/office/officeart/2008/layout/BubblePictureList"/>
    <dgm:cxn modelId="{5580E57B-AA7B-47C1-9442-BAA9911AE454}" type="presParOf" srcId="{DE89F4B0-0547-48FE-8B3A-A3051C78CA8B}" destId="{88F26AC7-CE4E-4A92-9823-9C65F86F4D51}" srcOrd="4" destOrd="0" presId="urn:microsoft.com/office/officeart/2008/layout/BubblePictureList"/>
    <dgm:cxn modelId="{12526A11-036A-4E09-A356-6E6400E6FABC}" type="presParOf" srcId="{DE89F4B0-0547-48FE-8B3A-A3051C78CA8B}" destId="{1055F0DD-D386-4A97-B8FE-961BC6E52B1A}" srcOrd="5" destOrd="0" presId="urn:microsoft.com/office/officeart/2008/layout/BubblePictureList"/>
    <dgm:cxn modelId="{AAEC6AF2-7901-4FBC-9758-11CAE04B5345}" type="presParOf" srcId="{1055F0DD-D386-4A97-B8FE-961BC6E52B1A}" destId="{DC6E7CC7-A7C3-4CFD-AEE4-AAB21B7C04BA}" srcOrd="0" destOrd="0" presId="urn:microsoft.com/office/officeart/2008/layout/BubblePictureList"/>
    <dgm:cxn modelId="{DA8468DD-F5CA-4804-811B-6B6442A1A71C}" type="presParOf" srcId="{DE89F4B0-0547-48FE-8B3A-A3051C78CA8B}" destId="{05B11742-6D61-420E-808B-AAAAA39C842F}" srcOrd="6" destOrd="0" presId="urn:microsoft.com/office/officeart/2008/layout/BubblePictureList"/>
    <dgm:cxn modelId="{CBF939EF-29AA-4D6F-A67F-7F4EBBF8F405}" type="presParOf" srcId="{05B11742-6D61-420E-808B-AAAAA39C842F}" destId="{065B0244-EFD7-458A-B090-76E3D4FB2FD3}" srcOrd="0" destOrd="0" presId="urn:microsoft.com/office/officeart/2008/layout/BubblePictureList"/>
    <dgm:cxn modelId="{86EB5229-A5FC-475B-AA54-FE76B147A753}" type="presParOf" srcId="{DE89F4B0-0547-48FE-8B3A-A3051C78CA8B}" destId="{895E0A81-2FA2-405B-91B9-8C8BA0845672}" srcOrd="7" destOrd="0" presId="urn:microsoft.com/office/officeart/2008/layout/BubblePictureList"/>
    <dgm:cxn modelId="{726D6B02-BEE5-477B-8CDA-0B5CB2C3D4C0}" type="presParOf" srcId="{895E0A81-2FA2-405B-91B9-8C8BA0845672}" destId="{9C1FC102-8266-4993-8C2C-851477FF6558}" srcOrd="0" destOrd="0" presId="urn:microsoft.com/office/officeart/2008/layout/BubblePictureList"/>
    <dgm:cxn modelId="{B5520EC5-1CF6-4BF7-A5DB-6B7961AAE21B}" type="presParOf" srcId="{DE89F4B0-0547-48FE-8B3A-A3051C78CA8B}" destId="{DED1B024-60CA-4E43-8CC5-4BA37E75669D}" srcOrd="8" destOrd="0" presId="urn:microsoft.com/office/officeart/2008/layout/BubblePictureList"/>
    <dgm:cxn modelId="{8BE98125-15E4-41ED-8F7F-2B43D4052D5F}" type="presParOf" srcId="{DE89F4B0-0547-48FE-8B3A-A3051C78CA8B}" destId="{496EB1D1-C4A2-4151-9F8B-F59DCCB5774B}" srcOrd="9" destOrd="0" presId="urn:microsoft.com/office/officeart/2008/layout/BubblePictureList"/>
    <dgm:cxn modelId="{32CA08C4-B217-4311-A756-6B20474A8452}" type="presParOf" srcId="{DE89F4B0-0547-48FE-8B3A-A3051C78CA8B}" destId="{57D058DC-8749-4C76-BE93-84539A183C5B}" srcOrd="10" destOrd="0" presId="urn:microsoft.com/office/officeart/2008/layout/BubblePictureList"/>
    <dgm:cxn modelId="{D3FA7F80-4125-4F1F-8B3D-FC6178935F98}" type="presParOf" srcId="{DE89F4B0-0547-48FE-8B3A-A3051C78CA8B}" destId="{72D2898B-F6CE-4E9A-8BB4-EB14C2BC45D6}" srcOrd="11" destOrd="0" presId="urn:microsoft.com/office/officeart/2008/layout/BubblePictureList"/>
    <dgm:cxn modelId="{63203766-69BA-448D-AE26-107224000CE8}" type="presParOf" srcId="{72D2898B-F6CE-4E9A-8BB4-EB14C2BC45D6}" destId="{30288E40-72FE-4728-8EB0-6C15F7EEEDC9}" srcOrd="0" destOrd="0" presId="urn:microsoft.com/office/officeart/2008/layout/BubblePictureList"/>
    <dgm:cxn modelId="{8A250602-06DE-4633-8416-E79CA0799B1B}" type="presParOf" srcId="{DE89F4B0-0547-48FE-8B3A-A3051C78CA8B}" destId="{565E31BF-1AF5-4675-A774-264F083BCA3D}" srcOrd="12" destOrd="0" presId="urn:microsoft.com/office/officeart/2008/layout/BubblePictureList"/>
    <dgm:cxn modelId="{FB7DB23F-E68F-4D92-9F61-EA5A2C951E51}" type="presParOf" srcId="{565E31BF-1AF5-4675-A774-264F083BCA3D}" destId="{822E6C24-265F-4D74-9691-17782C636C05}" srcOrd="0" destOrd="0" presId="urn:microsoft.com/office/officeart/2008/layout/BubblePictureList"/>
    <dgm:cxn modelId="{136718AD-C84A-4F00-99BD-DDD8B3EA5E6F}" type="presParOf" srcId="{DE89F4B0-0547-48FE-8B3A-A3051C78CA8B}" destId="{0412BAEB-5760-41DA-B213-860C12A6CD78}" srcOrd="13" destOrd="0" presId="urn:microsoft.com/office/officeart/2008/layout/BubblePictureList"/>
    <dgm:cxn modelId="{BE32EC81-1BBA-4598-B58F-A53490E87E67}" type="presParOf" srcId="{DE89F4B0-0547-48FE-8B3A-A3051C78CA8B}" destId="{7BC6C3AB-E48C-4353-A9FC-4A33CD1D0A84}" srcOrd="14" destOrd="0" presId="urn:microsoft.com/office/officeart/2008/layout/BubblePictureList"/>
    <dgm:cxn modelId="{194B1BAB-8427-4E61-81D9-F79CE705F5B9}" type="presParOf" srcId="{DE89F4B0-0547-48FE-8B3A-A3051C78CA8B}" destId="{ED4BFDC5-4185-4124-AED4-2FC6B353FA64}" srcOrd="15" destOrd="0" presId="urn:microsoft.com/office/officeart/2008/layout/BubblePictureList"/>
    <dgm:cxn modelId="{BFA0FA66-F657-4DB7-8B12-498C04889885}" type="presParOf" srcId="{ED4BFDC5-4185-4124-AED4-2FC6B353FA64}" destId="{5D7E37F6-BFAB-4EC0-89B7-C15EA527E81C}" srcOrd="0" destOrd="0" presId="urn:microsoft.com/office/officeart/2008/layout/BubblePictureList"/>
    <dgm:cxn modelId="{96CBCFB7-BE2B-45BF-AAB2-809C1680E54B}" type="presParOf" srcId="{DE89F4B0-0547-48FE-8B3A-A3051C78CA8B}" destId="{48AF8BF0-E955-488B-9D59-DAA5B769957F}" srcOrd="16" destOrd="0" presId="urn:microsoft.com/office/officeart/2008/layout/BubblePictureList"/>
    <dgm:cxn modelId="{8E973722-57A5-4BB3-A8D7-A87460D290CA}" type="presParOf" srcId="{48AF8BF0-E955-488B-9D59-DAA5B769957F}" destId="{35C29EEA-6771-4982-B9C0-5A3095F25A2F}" srcOrd="0" destOrd="0" presId="urn:microsoft.com/office/officeart/2008/layout/BubblePictureList"/>
    <dgm:cxn modelId="{21DC757B-FA06-47D2-A6D5-2E207A3CA631}" type="presParOf" srcId="{DE89F4B0-0547-48FE-8B3A-A3051C78CA8B}" destId="{031F7124-11B3-46D3-B801-9D01779FA325}" srcOrd="17" destOrd="0" presId="urn:microsoft.com/office/officeart/2008/layout/BubblePictureList"/>
    <dgm:cxn modelId="{A2E49E84-EBFA-41BD-8E60-4385CD8A6C2D}" type="presParOf" srcId="{DE89F4B0-0547-48FE-8B3A-A3051C78CA8B}" destId="{2E1D876C-1104-430C-B21C-3F2F72E36BE4}" srcOrd="18" destOrd="0" presId="urn:microsoft.com/office/officeart/2008/layout/BubblePictureList"/>
    <dgm:cxn modelId="{296B3622-DFD8-49C8-A499-ED21980AE35B}" type="presParOf" srcId="{2E1D876C-1104-430C-B21C-3F2F72E36BE4}" destId="{ABEFDC0F-FD51-4DE9-B2D8-E50EF82848D9}" srcOrd="0" destOrd="0" presId="urn:microsoft.com/office/officeart/2008/layout/BubblePictur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77CAAB-436E-403F-B5D6-726C7B01C802}">
      <dsp:nvSpPr>
        <dsp:cNvPr id="0" name=""/>
        <dsp:cNvSpPr/>
      </dsp:nvSpPr>
      <dsp:spPr>
        <a:xfrm>
          <a:off x="0" y="433911"/>
          <a:ext cx="7660366" cy="680400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9103454-D948-4F9C-BF86-48400666C453}">
      <dsp:nvSpPr>
        <dsp:cNvPr id="0" name=""/>
        <dsp:cNvSpPr/>
      </dsp:nvSpPr>
      <dsp:spPr>
        <a:xfrm>
          <a:off x="383018" y="35391"/>
          <a:ext cx="5362256" cy="79704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2681" tIns="0" rIns="202681" bIns="0" numCol="1" spcCol="1270" anchor="ctr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zh-TW" sz="270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壹</a:t>
          </a:r>
          <a:r>
            <a:rPr lang="en-US" altLang="zh-TW" sz="270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.</a:t>
          </a:r>
          <a:r>
            <a:rPr lang="zh-TW" altLang="en-US" sz="270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背景特色</a:t>
          </a:r>
          <a:endParaRPr lang="zh-TW" altLang="en-US" sz="2700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421926" y="74299"/>
        <a:ext cx="5284440" cy="719224"/>
      </dsp:txXfrm>
    </dsp:sp>
    <dsp:sp modelId="{D9474356-1B84-4058-B685-27765969655E}">
      <dsp:nvSpPr>
        <dsp:cNvPr id="0" name=""/>
        <dsp:cNvSpPr/>
      </dsp:nvSpPr>
      <dsp:spPr>
        <a:xfrm>
          <a:off x="0" y="1658631"/>
          <a:ext cx="7660366" cy="680400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F26BB0C-043E-49C1-8389-97B876EE3A78}">
      <dsp:nvSpPr>
        <dsp:cNvPr id="0" name=""/>
        <dsp:cNvSpPr/>
      </dsp:nvSpPr>
      <dsp:spPr>
        <a:xfrm>
          <a:off x="383018" y="1260111"/>
          <a:ext cx="5362256" cy="79704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2681" tIns="0" rIns="202681" bIns="0" numCol="1" spcCol="1270" anchor="ctr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zh-TW" sz="270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貳</a:t>
          </a:r>
          <a:r>
            <a:rPr lang="en-US" altLang="zh-TW" sz="270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.</a:t>
          </a:r>
          <a:r>
            <a:rPr lang="zh-TW" altLang="en-US" sz="270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核心內容</a:t>
          </a:r>
          <a:endParaRPr lang="zh-TW" altLang="en-US" sz="2700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421926" y="1299019"/>
        <a:ext cx="5284440" cy="719224"/>
      </dsp:txXfrm>
    </dsp:sp>
    <dsp:sp modelId="{70238189-50F8-4274-AE41-B83E5056F898}">
      <dsp:nvSpPr>
        <dsp:cNvPr id="0" name=""/>
        <dsp:cNvSpPr/>
      </dsp:nvSpPr>
      <dsp:spPr>
        <a:xfrm>
          <a:off x="0" y="2883351"/>
          <a:ext cx="7660366" cy="680400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44474D5-FE6C-437F-9D5D-292B1916C886}">
      <dsp:nvSpPr>
        <dsp:cNvPr id="0" name=""/>
        <dsp:cNvSpPr/>
      </dsp:nvSpPr>
      <dsp:spPr>
        <a:xfrm>
          <a:off x="383018" y="2484831"/>
          <a:ext cx="5362256" cy="79704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2681" tIns="0" rIns="202681" bIns="0" numCol="1" spcCol="1270" anchor="ctr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zh-TW" sz="270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參</a:t>
          </a:r>
          <a:r>
            <a:rPr lang="en-US" altLang="zh-TW" sz="270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.</a:t>
          </a:r>
          <a:r>
            <a:rPr lang="zh-TW" altLang="en-US" sz="270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經營效益</a:t>
          </a:r>
          <a:endParaRPr lang="zh-TW" altLang="en-US" sz="2700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421926" y="2523739"/>
        <a:ext cx="5284440" cy="719224"/>
      </dsp:txXfrm>
    </dsp:sp>
    <dsp:sp modelId="{927BDAE9-EC53-45B2-A198-C0E37324275E}">
      <dsp:nvSpPr>
        <dsp:cNvPr id="0" name=""/>
        <dsp:cNvSpPr/>
      </dsp:nvSpPr>
      <dsp:spPr>
        <a:xfrm>
          <a:off x="0" y="4108071"/>
          <a:ext cx="7660366" cy="680400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1620AE1-05F7-4F0F-AD19-584DF26AA6EF}">
      <dsp:nvSpPr>
        <dsp:cNvPr id="0" name=""/>
        <dsp:cNvSpPr/>
      </dsp:nvSpPr>
      <dsp:spPr>
        <a:xfrm>
          <a:off x="383018" y="3709551"/>
          <a:ext cx="5362256" cy="79704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2681" tIns="0" rIns="202681" bIns="0" numCol="1" spcCol="1270" anchor="ctr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zh-TW" sz="270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肆</a:t>
          </a:r>
          <a:r>
            <a:rPr lang="en-US" altLang="zh-TW" sz="270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.</a:t>
          </a:r>
          <a:r>
            <a:rPr lang="zh-TW" altLang="en-US" sz="270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願景展望</a:t>
          </a:r>
          <a:endParaRPr lang="zh-TW" altLang="en-US" sz="2700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421926" y="3748459"/>
        <a:ext cx="5284440" cy="71922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A14D3B-9A15-4A9D-A5F3-1ED415316698}">
      <dsp:nvSpPr>
        <dsp:cNvPr id="0" name=""/>
        <dsp:cNvSpPr/>
      </dsp:nvSpPr>
      <dsp:spPr>
        <a:xfrm rot="5400000">
          <a:off x="-176908" y="1084303"/>
          <a:ext cx="1087536" cy="697957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900" kern="1200" dirty="0" smtClean="0"/>
            <a:t>2002</a:t>
          </a:r>
          <a:endParaRPr lang="zh-TW" altLang="en-US" sz="1900" kern="1200" dirty="0"/>
        </a:p>
      </dsp:txBody>
      <dsp:txXfrm rot="-5400000">
        <a:off x="17882" y="1238493"/>
        <a:ext cx="697957" cy="389579"/>
      </dsp:txXfrm>
    </dsp:sp>
    <dsp:sp modelId="{CAD04428-6F17-443A-A17F-85D213FC8310}">
      <dsp:nvSpPr>
        <dsp:cNvPr id="0" name=""/>
        <dsp:cNvSpPr/>
      </dsp:nvSpPr>
      <dsp:spPr>
        <a:xfrm rot="5400000">
          <a:off x="4239898" y="-2632277"/>
          <a:ext cx="959464" cy="799943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0795" rIns="10795" bIns="10795" numCol="1" spcCol="1270" anchor="ctr" anchorCtr="0">
          <a:noAutofit/>
        </a:bodyPr>
        <a:lstStyle/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zh-TW" altLang="en-US" sz="1700" b="0" u="none" kern="1200" dirty="0" smtClean="0">
              <a:effectLst/>
              <a:latin typeface="微軟正黑體" panose="020B0604030504040204" pitchFamily="34" charset="-120"/>
              <a:ea typeface="微軟正黑體" panose="020B0604030504040204" pitchFamily="34" charset="-120"/>
            </a:rPr>
            <a:t>原臺灣菸酒公賣局第五酒廠，</a:t>
          </a:r>
          <a:r>
            <a:rPr lang="en-US" altLang="zh-TW" sz="1700" b="0" u="none" kern="1200" dirty="0" smtClean="0">
              <a:solidFill>
                <a:schemeClr val="tx1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</a:rPr>
            <a:t>1998</a:t>
          </a:r>
          <a:r>
            <a:rPr lang="zh-TW" altLang="en-US" sz="1700" b="0" u="none" kern="1200" dirty="0" smtClean="0">
              <a:solidFill>
                <a:schemeClr val="tx1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</a:rPr>
            <a:t>年因業務需要</a:t>
          </a:r>
          <a:r>
            <a:rPr lang="zh-TW" altLang="en-US" sz="1700" b="0" u="none" kern="1200" dirty="0" smtClean="0">
              <a:effectLst/>
              <a:latin typeface="微軟正黑體" panose="020B0604030504040204" pitchFamily="34" charset="-120"/>
              <a:ea typeface="微軟正黑體" panose="020B0604030504040204" pitchFamily="34" charset="-120"/>
            </a:rPr>
            <a:t>遷移台中工業區。</a:t>
          </a:r>
          <a:r>
            <a:rPr lang="en-US" sz="1700" b="0" u="none" kern="1200" dirty="0" smtClean="0">
              <a:solidFill>
                <a:schemeClr val="tx1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</a:rPr>
            <a:t>2002</a:t>
          </a:r>
          <a:r>
            <a:rPr lang="zh-TW" sz="1700" b="0" u="none" kern="1200" dirty="0" smtClean="0">
              <a:solidFill>
                <a:schemeClr val="tx1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</a:rPr>
            <a:t>年「文</a:t>
          </a:r>
          <a:r>
            <a:rPr lang="zh-TW" sz="1700" b="0" u="none" kern="1200" dirty="0" smtClean="0">
              <a:effectLst/>
              <a:latin typeface="微軟正黑體" panose="020B0604030504040204" pitchFamily="34" charset="-120"/>
              <a:ea typeface="微軟正黑體" panose="020B0604030504040204" pitchFamily="34" charset="-120"/>
            </a:rPr>
            <a:t>化創意產業」列為國家重點發展計畫</a:t>
          </a:r>
          <a:r>
            <a:rPr lang="zh-TW" altLang="en-US" sz="1700" b="0" u="none" kern="1200" dirty="0" smtClean="0">
              <a:effectLst/>
              <a:latin typeface="微軟正黑體" panose="020B0604030504040204" pitchFamily="34" charset="-120"/>
              <a:ea typeface="微軟正黑體" panose="020B0604030504040204" pitchFamily="34" charset="-120"/>
            </a:rPr>
            <a:t>，五大園區</a:t>
          </a:r>
          <a:r>
            <a:rPr lang="zh-TW" sz="1700" b="0" u="none" kern="1200" dirty="0" smtClean="0">
              <a:effectLst/>
              <a:latin typeface="微軟正黑體" panose="020B0604030504040204" pitchFamily="34" charset="-120"/>
              <a:ea typeface="微軟正黑體" panose="020B0604030504040204" pitchFamily="34" charset="-120"/>
            </a:rPr>
            <a:t>納入「文化創意產業發展計畫」項目</a:t>
          </a:r>
          <a:endParaRPr lang="zh-TW" altLang="en-US" sz="1700" b="0" u="none" kern="1200" dirty="0">
            <a:effectLst/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 rot="-5400000">
        <a:off x="719916" y="934542"/>
        <a:ext cx="7952593" cy="865790"/>
      </dsp:txXfrm>
    </dsp:sp>
    <dsp:sp modelId="{A3813517-2980-4FE9-B2F5-CDBA20E5C800}">
      <dsp:nvSpPr>
        <dsp:cNvPr id="0" name=""/>
        <dsp:cNvSpPr/>
      </dsp:nvSpPr>
      <dsp:spPr>
        <a:xfrm rot="5400000">
          <a:off x="-153533" y="2159922"/>
          <a:ext cx="1065830" cy="697957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900" kern="1200" dirty="0" smtClean="0"/>
            <a:t>2005</a:t>
          </a:r>
          <a:endParaRPr lang="zh-TW" altLang="en-US" sz="1900" kern="1200" dirty="0"/>
        </a:p>
      </dsp:txBody>
      <dsp:txXfrm rot="-5400000">
        <a:off x="30404" y="2324965"/>
        <a:ext cx="697957" cy="367873"/>
      </dsp:txXfrm>
    </dsp:sp>
    <dsp:sp modelId="{36D0010B-1713-490A-9C0D-813FB61D30ED}">
      <dsp:nvSpPr>
        <dsp:cNvPr id="0" name=""/>
        <dsp:cNvSpPr/>
      </dsp:nvSpPr>
      <dsp:spPr>
        <a:xfrm rot="5400000">
          <a:off x="4304160" y="-1609875"/>
          <a:ext cx="830939" cy="804334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zh-TW" sz="1800" b="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2005</a:t>
          </a:r>
          <a:r>
            <a:rPr lang="zh-TW" altLang="en-US" sz="1800" b="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年由前文建會中部辦公室代管</a:t>
          </a:r>
          <a:r>
            <a:rPr lang="zh-TW" altLang="en-US" sz="1800" b="0" u="none" kern="1200" dirty="0" smtClean="0">
              <a:effectLst/>
              <a:latin typeface="微軟正黑體" panose="020B0604030504040204" pitchFamily="34" charset="-120"/>
              <a:ea typeface="微軟正黑體" panose="020B0604030504040204" pitchFamily="34" charset="-120"/>
            </a:rPr>
            <a:t>，</a:t>
          </a:r>
          <a:r>
            <a:rPr lang="zh-TW" altLang="en-US" sz="1800" b="0" u="none" kern="1200" dirty="0" smtClean="0">
              <a:solidFill>
                <a:schemeClr val="tx1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</a:rPr>
            <a:t>定位為「臺灣建築．設計與藝術展演中心</a:t>
          </a:r>
          <a:r>
            <a:rPr lang="zh-TW" altLang="en-US" sz="1800" b="0" u="none" kern="1200" dirty="0" smtClean="0">
              <a:solidFill>
                <a:schemeClr val="tx1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</a:rPr>
            <a:t>」歷經</a:t>
          </a:r>
          <a:r>
            <a:rPr lang="zh-TW" altLang="en-US" sz="1800" b="0" u="none" kern="1200" dirty="0" smtClean="0">
              <a:solidFill>
                <a:schemeClr val="tx1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</a:rPr>
            <a:t>文創</a:t>
          </a:r>
          <a:r>
            <a:rPr lang="en-US" altLang="zh-TW" sz="1800" b="0" u="none" kern="1200" dirty="0" smtClean="0">
              <a:solidFill>
                <a:schemeClr val="tx1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</a:rPr>
            <a:t>1</a:t>
          </a:r>
          <a:r>
            <a:rPr lang="zh-TW" altLang="en-US" sz="1800" b="0" u="none" kern="1200" dirty="0" smtClean="0">
              <a:solidFill>
                <a:schemeClr val="tx1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</a:rPr>
            <a:t>、</a:t>
          </a:r>
          <a:r>
            <a:rPr lang="en-US" altLang="zh-TW" sz="1800" b="0" u="none" kern="1200" dirty="0" smtClean="0">
              <a:solidFill>
                <a:schemeClr val="tx1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</a:rPr>
            <a:t>2</a:t>
          </a:r>
          <a:r>
            <a:rPr lang="zh-TW" altLang="en-US" sz="1800" b="0" u="none" kern="1200" dirty="0" smtClean="0">
              <a:solidFill>
                <a:schemeClr val="tx1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</a:rPr>
            <a:t>期計畫，辦理</a:t>
          </a:r>
          <a:r>
            <a:rPr lang="zh-TW" altLang="en-US" sz="1800" b="0" u="none" kern="1200" dirty="0" smtClean="0">
              <a:effectLst/>
              <a:latin typeface="微軟正黑體" panose="020B0604030504040204" pitchFamily="34" charset="-120"/>
              <a:ea typeface="微軟正黑體" panose="020B0604030504040204" pitchFamily="34" charset="-120"/>
            </a:rPr>
            <a:t>園區建物修復再利用工程與經營管理事項。</a:t>
          </a:r>
          <a:endParaRPr lang="zh-TW" altLang="en-US" sz="1800" b="0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 rot="-5400000">
        <a:off x="697957" y="2036891"/>
        <a:ext cx="8002783" cy="749813"/>
      </dsp:txXfrm>
    </dsp:sp>
    <dsp:sp modelId="{EC06B298-68B6-4F52-A69D-A0CAE9BE8BE4}">
      <dsp:nvSpPr>
        <dsp:cNvPr id="0" name=""/>
        <dsp:cNvSpPr/>
      </dsp:nvSpPr>
      <dsp:spPr>
        <a:xfrm rot="5400000">
          <a:off x="-119159" y="3091302"/>
          <a:ext cx="997081" cy="697957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900" kern="1200" dirty="0" smtClean="0"/>
            <a:t>2007</a:t>
          </a:r>
          <a:endParaRPr lang="zh-TW" altLang="en-US" sz="1900" kern="1200" dirty="0"/>
        </a:p>
      </dsp:txBody>
      <dsp:txXfrm rot="-5400000">
        <a:off x="30404" y="3290719"/>
        <a:ext cx="697957" cy="299124"/>
      </dsp:txXfrm>
    </dsp:sp>
    <dsp:sp modelId="{FA667F25-9346-4893-B67B-90113B60EA5F}">
      <dsp:nvSpPr>
        <dsp:cNvPr id="0" name=""/>
        <dsp:cNvSpPr/>
      </dsp:nvSpPr>
      <dsp:spPr>
        <a:xfrm rot="5400000">
          <a:off x="4395579" y="-667787"/>
          <a:ext cx="648102" cy="804334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zh-TW" sz="1800" b="0" u="none" kern="1200" dirty="0" smtClean="0">
              <a:effectLst/>
              <a:latin typeface="微軟正黑體" panose="020B0604030504040204" pitchFamily="34" charset="-120"/>
              <a:ea typeface="微軟正黑體" panose="020B0604030504040204" pitchFamily="34" charset="-120"/>
            </a:rPr>
            <a:t>2007</a:t>
          </a:r>
          <a:r>
            <a:rPr lang="zh-TW" altLang="en-US" sz="1800" b="0" u="none" kern="1200" dirty="0" smtClean="0">
              <a:effectLst/>
              <a:latin typeface="微軟正黑體" panose="020B0604030504040204" pitchFamily="34" charset="-120"/>
              <a:ea typeface="微軟正黑體" panose="020B0604030504040204" pitchFamily="34" charset="-120"/>
            </a:rPr>
            <a:t>年</a:t>
          </a:r>
          <a:r>
            <a:rPr lang="en-US" altLang="zh-TW" sz="1800" b="0" u="none" kern="1200" dirty="0" smtClean="0">
              <a:effectLst/>
              <a:latin typeface="微軟正黑體" panose="020B0604030504040204" pitchFamily="34" charset="-120"/>
              <a:ea typeface="微軟正黑體" panose="020B0604030504040204" pitchFamily="34" charset="-120"/>
            </a:rPr>
            <a:t>10</a:t>
          </a:r>
          <a:r>
            <a:rPr lang="zh-TW" altLang="en-US" sz="1800" b="0" u="none" kern="1200" dirty="0" smtClean="0">
              <a:effectLst/>
              <a:latin typeface="微軟正黑體" panose="020B0604030504040204" pitchFamily="34" charset="-120"/>
              <a:ea typeface="微軟正黑體" panose="020B0604030504040204" pitchFamily="34" charset="-120"/>
            </a:rPr>
            <a:t>月文化資產總管理處籌備處在此正式成立，園區</a:t>
          </a:r>
          <a:r>
            <a:rPr lang="en-US" altLang="zh-TW" sz="1800" b="0" u="none" kern="1200" dirty="0" smtClean="0">
              <a:effectLst/>
              <a:latin typeface="微軟正黑體" panose="020B0604030504040204" pitchFamily="34" charset="-120"/>
              <a:ea typeface="微軟正黑體" panose="020B0604030504040204" pitchFamily="34" charset="-120"/>
            </a:rPr>
            <a:t>2009</a:t>
          </a:r>
          <a:r>
            <a:rPr lang="zh-TW" altLang="en-US" sz="1800" b="0" u="none" kern="1200" dirty="0" smtClean="0">
              <a:effectLst/>
              <a:latin typeface="微軟正黑體" panose="020B0604030504040204" pitchFamily="34" charset="-120"/>
              <a:ea typeface="微軟正黑體" panose="020B0604030504040204" pitchFamily="34" charset="-120"/>
            </a:rPr>
            <a:t>年第一次轉型為「台中創意文化園區」，持續由籌備處營運園區展演活動。</a:t>
          </a:r>
          <a:endParaRPr lang="zh-TW" altLang="en-US" sz="1800" b="0" u="none" kern="1200" dirty="0">
            <a:effectLst/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 rot="-5400000">
        <a:off x="697957" y="3061473"/>
        <a:ext cx="8011708" cy="584826"/>
      </dsp:txXfrm>
    </dsp:sp>
    <dsp:sp modelId="{2F605D26-52C6-41FB-B543-FD824843A0E1}">
      <dsp:nvSpPr>
        <dsp:cNvPr id="0" name=""/>
        <dsp:cNvSpPr/>
      </dsp:nvSpPr>
      <dsp:spPr>
        <a:xfrm rot="5400000">
          <a:off x="-149562" y="209566"/>
          <a:ext cx="997081" cy="697957"/>
        </a:xfrm>
        <a:prstGeom prst="chevr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900" kern="1200" dirty="0" smtClean="0"/>
            <a:t>1916</a:t>
          </a:r>
          <a:endParaRPr lang="zh-TW" altLang="en-US" sz="1900" kern="1200" dirty="0"/>
        </a:p>
      </dsp:txBody>
      <dsp:txXfrm rot="-5400000">
        <a:off x="1" y="408983"/>
        <a:ext cx="697957" cy="299124"/>
      </dsp:txXfrm>
    </dsp:sp>
    <dsp:sp modelId="{80A4F7C8-A017-49D1-84FD-C8E63E3C3BA9}">
      <dsp:nvSpPr>
        <dsp:cNvPr id="0" name=""/>
        <dsp:cNvSpPr/>
      </dsp:nvSpPr>
      <dsp:spPr>
        <a:xfrm rot="5400000">
          <a:off x="4390556" y="-3637620"/>
          <a:ext cx="658148" cy="804334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en-US" sz="1800" b="0" u="none" kern="1200" dirty="0" smtClean="0">
              <a:solidFill>
                <a:srgbClr val="FF000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</a:rPr>
            <a:t>1916</a:t>
          </a:r>
          <a:r>
            <a:rPr lang="zh-TW" altLang="en-US" sz="1800" b="0" u="none" kern="1200" dirty="0" smtClean="0">
              <a:solidFill>
                <a:srgbClr val="FF000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</a:rPr>
            <a:t>年</a:t>
          </a:r>
          <a:r>
            <a:rPr lang="zh-TW" altLang="en-US" sz="1800" b="0" u="none" kern="1200" dirty="0" smtClean="0">
              <a:effectLst/>
              <a:latin typeface="微軟正黑體" panose="020B0604030504040204" pitchFamily="34" charset="-120"/>
              <a:ea typeface="微軟正黑體" panose="020B0604030504040204" pitchFamily="34" charset="-120"/>
            </a:rPr>
            <a:t>，日人赤司初太郎籌組設立「大正製酒株式會社」，旗下轄有臺中工場</a:t>
          </a:r>
          <a:r>
            <a:rPr lang="zh-TW" altLang="en-US" sz="1800" b="0" u="none" kern="1200" dirty="0" smtClean="0">
              <a:effectLst/>
              <a:latin typeface="新細明體"/>
              <a:ea typeface="新細明體"/>
            </a:rPr>
            <a:t>、</a:t>
          </a:r>
          <a:r>
            <a:rPr lang="zh-TW" altLang="en-US" sz="1800" b="0" u="none" kern="1200" dirty="0" smtClean="0">
              <a:effectLst/>
              <a:latin typeface="微軟正黑體" panose="020B0604030504040204" pitchFamily="34" charset="-120"/>
              <a:ea typeface="微軟正黑體" panose="020B0604030504040204" pitchFamily="34" charset="-120"/>
            </a:rPr>
            <a:t>斗六工場及北港工場等酒廠，是當時臺灣最大製酒公司。</a:t>
          </a:r>
          <a:endParaRPr lang="zh-TW" altLang="en-US" sz="1800" b="0" u="none" kern="1200" dirty="0">
            <a:effectLst/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 rot="-5400000">
        <a:off x="697957" y="87107"/>
        <a:ext cx="8011218" cy="593892"/>
      </dsp:txXfrm>
    </dsp:sp>
    <dsp:sp modelId="{0F2A6FFA-B701-40A7-BDCE-6EC46C863BE8}">
      <dsp:nvSpPr>
        <dsp:cNvPr id="0" name=""/>
        <dsp:cNvSpPr/>
      </dsp:nvSpPr>
      <dsp:spPr>
        <a:xfrm rot="5400000">
          <a:off x="-119159" y="4006937"/>
          <a:ext cx="997081" cy="697957"/>
        </a:xfrm>
        <a:prstGeom prst="chevron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900" kern="1200" dirty="0" smtClean="0"/>
            <a:t>2012</a:t>
          </a:r>
          <a:endParaRPr lang="zh-TW" altLang="en-US" sz="1900" kern="1200" dirty="0"/>
        </a:p>
      </dsp:txBody>
      <dsp:txXfrm rot="-5400000">
        <a:off x="30404" y="4206354"/>
        <a:ext cx="697957" cy="299124"/>
      </dsp:txXfrm>
    </dsp:sp>
    <dsp:sp modelId="{6F136F37-4BE2-433E-AD66-BEE646C103C2}">
      <dsp:nvSpPr>
        <dsp:cNvPr id="0" name=""/>
        <dsp:cNvSpPr/>
      </dsp:nvSpPr>
      <dsp:spPr>
        <a:xfrm rot="5400000">
          <a:off x="4324981" y="354901"/>
          <a:ext cx="789298" cy="804334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zh-TW" sz="1800" b="0" u="none" kern="1200" dirty="0" smtClean="0">
              <a:effectLst/>
              <a:latin typeface="微軟正黑體" panose="020B0604030504040204" pitchFamily="34" charset="-120"/>
              <a:ea typeface="微軟正黑體" panose="020B0604030504040204" pitchFamily="34" charset="-120"/>
            </a:rPr>
            <a:t>2012</a:t>
          </a:r>
          <a:r>
            <a:rPr lang="zh-TW" altLang="en-US" sz="1800" b="0" u="none" kern="1200" dirty="0" smtClean="0">
              <a:effectLst/>
              <a:latin typeface="微軟正黑體" panose="020B0604030504040204" pitchFamily="34" charset="-120"/>
              <a:ea typeface="微軟正黑體" panose="020B0604030504040204" pitchFamily="34" charset="-120"/>
            </a:rPr>
            <a:t>年</a:t>
          </a:r>
          <a:r>
            <a:rPr lang="en-US" altLang="zh-TW" sz="1800" b="0" u="none" kern="1200" dirty="0" smtClean="0">
              <a:effectLst/>
              <a:latin typeface="微軟正黑體" panose="020B0604030504040204" pitchFamily="34" charset="-120"/>
              <a:ea typeface="微軟正黑體" panose="020B0604030504040204" pitchFamily="34" charset="-120"/>
            </a:rPr>
            <a:t>5</a:t>
          </a:r>
          <a:r>
            <a:rPr lang="zh-TW" altLang="en-US" sz="1800" b="0" u="none" kern="1200" dirty="0" smtClean="0">
              <a:effectLst/>
              <a:latin typeface="微軟正黑體" panose="020B0604030504040204" pitchFamily="34" charset="-120"/>
              <a:ea typeface="微軟正黑體" panose="020B0604030504040204" pitchFamily="34" charset="-120"/>
            </a:rPr>
            <a:t>月</a:t>
          </a:r>
          <a:r>
            <a:rPr lang="en-US" altLang="zh-TW" sz="1800" b="0" u="none" kern="1200" dirty="0" smtClean="0">
              <a:effectLst/>
              <a:latin typeface="微軟正黑體" panose="020B0604030504040204" pitchFamily="34" charset="-120"/>
              <a:ea typeface="微軟正黑體" panose="020B0604030504040204" pitchFamily="34" charset="-120"/>
            </a:rPr>
            <a:t>20</a:t>
          </a:r>
          <a:r>
            <a:rPr lang="zh-TW" altLang="en-US" sz="1800" b="0" u="none" kern="1200" dirty="0" smtClean="0">
              <a:effectLst/>
              <a:latin typeface="微軟正黑體" panose="020B0604030504040204" pitchFamily="34" charset="-120"/>
              <a:ea typeface="微軟正黑體" panose="020B0604030504040204" pitchFamily="34" charset="-120"/>
            </a:rPr>
            <a:t>日成立文化部文化資產局，以</a:t>
          </a:r>
          <a:r>
            <a:rPr lang="zh-TW" altLang="en-US" sz="1800" b="0" u="none" kern="1200" dirty="0" smtClean="0">
              <a:solidFill>
                <a:schemeClr val="tx1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</a:rPr>
            <a:t>任務編組及公辦公營方式管理</a:t>
          </a:r>
          <a:r>
            <a:rPr lang="zh-TW" altLang="zh-TW" sz="1800" b="0" u="none" kern="1200" dirty="0" smtClean="0">
              <a:effectLst/>
              <a:latin typeface="微軟正黑體" panose="020B0604030504040204" pitchFamily="34" charset="-120"/>
              <a:ea typeface="微軟正黑體" panose="020B0604030504040204" pitchFamily="34" charset="-120"/>
            </a:rPr>
            <a:t>「</a:t>
          </a:r>
          <a:r>
            <a:rPr lang="zh-TW" altLang="en-US" sz="1800" b="0" u="none" kern="1200" dirty="0" smtClean="0">
              <a:effectLst/>
              <a:latin typeface="微軟正黑體" panose="020B0604030504040204" pitchFamily="34" charset="-120"/>
              <a:ea typeface="微軟正黑體" panose="020B0604030504040204" pitchFamily="34" charset="-120"/>
            </a:rPr>
            <a:t>台中文化創意產業園區</a:t>
          </a:r>
          <a:r>
            <a:rPr lang="zh-TW" altLang="zh-TW" sz="1800" b="0" u="none" kern="1200" dirty="0" smtClean="0">
              <a:effectLst/>
              <a:latin typeface="微軟正黑體" panose="020B0604030504040204" pitchFamily="34" charset="-120"/>
              <a:ea typeface="微軟正黑體" panose="020B0604030504040204" pitchFamily="34" charset="-120"/>
            </a:rPr>
            <a:t>」</a:t>
          </a:r>
          <a:r>
            <a:rPr lang="zh-TW" altLang="en-US" sz="1800" b="0" u="none" kern="1200" dirty="0" smtClean="0">
              <a:effectLst/>
              <a:latin typeface="微軟正黑體" panose="020B0604030504040204" pitchFamily="34" charset="-120"/>
              <a:ea typeface="微軟正黑體" panose="020B0604030504040204" pitchFamily="34" charset="-120"/>
            </a:rPr>
            <a:t>。</a:t>
          </a:r>
          <a:endParaRPr lang="zh-TW" altLang="en-US" sz="1800" b="0" u="none" kern="1200" dirty="0">
            <a:effectLst/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 rot="-5400000">
        <a:off x="697957" y="4020455"/>
        <a:ext cx="8004816" cy="712238"/>
      </dsp:txXfrm>
    </dsp:sp>
    <dsp:sp modelId="{1C17A81B-7567-456A-9534-0EC26A3B87CD}">
      <dsp:nvSpPr>
        <dsp:cNvPr id="0" name=""/>
        <dsp:cNvSpPr/>
      </dsp:nvSpPr>
      <dsp:spPr>
        <a:xfrm rot="5400000">
          <a:off x="-149562" y="5109800"/>
          <a:ext cx="997081" cy="697957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900" kern="1200" dirty="0" smtClean="0"/>
            <a:t>2018</a:t>
          </a:r>
          <a:endParaRPr lang="zh-TW" altLang="en-US" sz="1900" kern="1200" dirty="0"/>
        </a:p>
      </dsp:txBody>
      <dsp:txXfrm rot="-5400000">
        <a:off x="1" y="5309217"/>
        <a:ext cx="697957" cy="299124"/>
      </dsp:txXfrm>
    </dsp:sp>
    <dsp:sp modelId="{4C8DE186-AE7D-4648-A6B9-A6EF777DB288}">
      <dsp:nvSpPr>
        <dsp:cNvPr id="0" name=""/>
        <dsp:cNvSpPr/>
      </dsp:nvSpPr>
      <dsp:spPr>
        <a:xfrm rot="5400000">
          <a:off x="4323832" y="1248973"/>
          <a:ext cx="648102" cy="804334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zh-TW" sz="180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2018</a:t>
          </a:r>
          <a:r>
            <a:rPr lang="zh-TW" altLang="zh-TW" sz="180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為因應社會對現行文創園區轉型的期待，文資局率先推動臺中園區轉型為「</a:t>
          </a:r>
          <a:r>
            <a:rPr lang="zh-TW" altLang="zh-TW" sz="2000" b="1" kern="12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文化部文化資產園區</a:t>
          </a:r>
          <a:r>
            <a:rPr lang="zh-TW" altLang="en-US" sz="180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」</a:t>
          </a:r>
          <a:endParaRPr lang="zh-TW" altLang="en-US" sz="1800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 rot="-5400000">
        <a:off x="626210" y="4978233"/>
        <a:ext cx="8011708" cy="58482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527D28-F3C3-471C-A646-3452BFB931CE}">
      <dsp:nvSpPr>
        <dsp:cNvPr id="0" name=""/>
        <dsp:cNvSpPr/>
      </dsp:nvSpPr>
      <dsp:spPr>
        <a:xfrm>
          <a:off x="172928" y="347"/>
          <a:ext cx="854677" cy="512806"/>
        </a:xfrm>
        <a:prstGeom prst="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sz="1300" kern="1200" dirty="0" smtClean="0">
              <a:solidFill>
                <a:srgbClr val="002060"/>
              </a:solidFill>
            </a:rPr>
            <a:t>行政資訊區</a:t>
          </a:r>
          <a:endParaRPr lang="zh-TW" sz="1300" kern="1200" dirty="0">
            <a:solidFill>
              <a:srgbClr val="002060"/>
            </a:solidFill>
          </a:endParaRPr>
        </a:p>
      </dsp:txBody>
      <dsp:txXfrm>
        <a:off x="172928" y="347"/>
        <a:ext cx="854677" cy="512806"/>
      </dsp:txXfrm>
    </dsp:sp>
    <dsp:sp modelId="{B0CE59B2-CAA1-478D-AFAC-DC1244075429}">
      <dsp:nvSpPr>
        <dsp:cNvPr id="0" name=""/>
        <dsp:cNvSpPr/>
      </dsp:nvSpPr>
      <dsp:spPr>
        <a:xfrm>
          <a:off x="172928" y="598621"/>
          <a:ext cx="854677" cy="512806"/>
        </a:xfrm>
        <a:prstGeom prst="rect">
          <a:avLst/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sz="1300" kern="1200" dirty="0" smtClean="0"/>
            <a:t>育成傳習區</a:t>
          </a:r>
          <a:endParaRPr lang="zh-TW" sz="1300" kern="1200" dirty="0"/>
        </a:p>
      </dsp:txBody>
      <dsp:txXfrm>
        <a:off x="172928" y="598621"/>
        <a:ext cx="854677" cy="512806"/>
      </dsp:txXfrm>
    </dsp:sp>
    <dsp:sp modelId="{3154617A-C86E-41AB-BF5B-50E40A6C495C}">
      <dsp:nvSpPr>
        <dsp:cNvPr id="0" name=""/>
        <dsp:cNvSpPr/>
      </dsp:nvSpPr>
      <dsp:spPr>
        <a:xfrm>
          <a:off x="172928" y="1196895"/>
          <a:ext cx="854677" cy="512806"/>
        </a:xfrm>
        <a:prstGeom prst="rect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sz="1300" kern="1200" dirty="0" smtClean="0"/>
            <a:t>藝文展演區</a:t>
          </a:r>
          <a:endParaRPr lang="zh-TW" sz="1300" kern="1200" dirty="0"/>
        </a:p>
      </dsp:txBody>
      <dsp:txXfrm>
        <a:off x="172928" y="1196895"/>
        <a:ext cx="854677" cy="512806"/>
      </dsp:txXfrm>
    </dsp:sp>
    <dsp:sp modelId="{19A27069-C971-4ECD-ADF4-AC04C645BBA3}">
      <dsp:nvSpPr>
        <dsp:cNvPr id="0" name=""/>
        <dsp:cNvSpPr/>
      </dsp:nvSpPr>
      <dsp:spPr>
        <a:xfrm>
          <a:off x="172928" y="1795170"/>
          <a:ext cx="854677" cy="512806"/>
        </a:xfrm>
        <a:prstGeom prst="rect">
          <a:avLst/>
        </a:prstGeom>
        <a:gradFill rotWithShape="1">
          <a:gsLst>
            <a:gs pos="0">
              <a:schemeClr val="dk1">
                <a:tint val="50000"/>
                <a:satMod val="300000"/>
              </a:schemeClr>
            </a:gs>
            <a:gs pos="35000">
              <a:schemeClr val="dk1">
                <a:tint val="37000"/>
                <a:satMod val="300000"/>
              </a:schemeClr>
            </a:gs>
            <a:gs pos="100000">
              <a:schemeClr val="dk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dk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sz="1300" kern="1200" dirty="0" smtClean="0"/>
            <a:t>加值服務區</a:t>
          </a:r>
          <a:endParaRPr lang="zh-TW" sz="1300" kern="1200" dirty="0"/>
        </a:p>
      </dsp:txBody>
      <dsp:txXfrm>
        <a:off x="172928" y="1795170"/>
        <a:ext cx="854677" cy="51280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783378-2E5C-4157-B879-DAFBF7CF9FE3}">
      <dsp:nvSpPr>
        <dsp:cNvPr id="0" name=""/>
        <dsp:cNvSpPr/>
      </dsp:nvSpPr>
      <dsp:spPr>
        <a:xfrm>
          <a:off x="0" y="70174"/>
          <a:ext cx="6120680" cy="622586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sz="2400" kern="1200" smtClean="0"/>
            <a:t>工業遺址活化再利用典範：</a:t>
          </a:r>
          <a:endParaRPr lang="zh-TW" sz="2400" kern="1200"/>
        </a:p>
      </dsp:txBody>
      <dsp:txXfrm>
        <a:off x="30392" y="100566"/>
        <a:ext cx="6059896" cy="561802"/>
      </dsp:txXfrm>
    </dsp:sp>
    <dsp:sp modelId="{4C6B2B59-A4AD-44D7-816A-FC276744EE7A}">
      <dsp:nvSpPr>
        <dsp:cNvPr id="0" name=""/>
        <dsp:cNvSpPr/>
      </dsp:nvSpPr>
      <dsp:spPr>
        <a:xfrm>
          <a:off x="0" y="692760"/>
          <a:ext cx="6120680" cy="14407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4332" tIns="30480" rIns="170688" bIns="30480" numCol="1" spcCol="1270" anchor="t" anchorCtr="0">
          <a:noAutofit/>
        </a:bodyPr>
        <a:lstStyle/>
        <a:p>
          <a:pPr marL="171450" lvl="1" indent="-171450" algn="l" defTabSz="8445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zh-TW" sz="1900" kern="1200" dirty="0" smtClean="0"/>
            <a:t>前身為</a:t>
          </a:r>
          <a:r>
            <a:rPr lang="zh-TW" altLang="en-US" sz="1900" kern="1200" dirty="0" smtClean="0"/>
            <a:t>臺</a:t>
          </a:r>
          <a:r>
            <a:rPr lang="zh-TW" sz="1900" kern="1200" dirty="0" smtClean="0"/>
            <a:t>中酒廠，是目前</a:t>
          </a:r>
          <a:r>
            <a:rPr lang="zh-TW" sz="1900" kern="1200" dirty="0" smtClean="0"/>
            <a:t>全</a:t>
          </a:r>
          <a:r>
            <a:rPr lang="zh-TW" altLang="en-US" sz="1900" kern="1200" dirty="0" smtClean="0"/>
            <a:t>台</a:t>
          </a:r>
          <a:r>
            <a:rPr lang="zh-TW" sz="1900" kern="1200" dirty="0" smtClean="0"/>
            <a:t>保存</a:t>
          </a:r>
          <a:r>
            <a:rPr lang="zh-TW" sz="1900" kern="1200" dirty="0" smtClean="0"/>
            <a:t>最完整之工業遺址。計</a:t>
          </a:r>
          <a:r>
            <a:rPr lang="zh-TW" sz="1900" kern="1200" dirty="0" smtClean="0"/>
            <a:t>有</a:t>
          </a:r>
          <a:r>
            <a:rPr lang="en-US" altLang="zh-TW" sz="1900" kern="1200" dirty="0" smtClean="0"/>
            <a:t>28</a:t>
          </a:r>
          <a:r>
            <a:rPr lang="zh-TW" altLang="en-US" sz="1900" kern="1200" dirty="0" smtClean="0"/>
            <a:t>棟建築，其中</a:t>
          </a:r>
          <a:r>
            <a:rPr lang="en-US" altLang="zh-TW" sz="1900" kern="1200" dirty="0" smtClean="0"/>
            <a:t>16</a:t>
          </a:r>
          <a:r>
            <a:rPr lang="zh-TW" altLang="en-US" sz="1900" kern="1200" dirty="0" smtClean="0"/>
            <a:t>棟為</a:t>
          </a:r>
          <a:r>
            <a:rPr lang="zh-TW" sz="1900" kern="1200" dirty="0" smtClean="0"/>
            <a:t>歷史建築。</a:t>
          </a:r>
          <a:endParaRPr lang="zh-TW" sz="1900" kern="1200" dirty="0"/>
        </a:p>
        <a:p>
          <a:pPr marL="171450" lvl="1" indent="-171450" algn="l" defTabSz="8445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zh-TW" sz="1900" kern="1200" dirty="0" smtClean="0"/>
            <a:t>透過活化酒廠歷史建築，活化再利用四大機能－</a:t>
          </a:r>
          <a:r>
            <a:rPr lang="en-US" sz="1900" kern="1200" dirty="0" smtClean="0"/>
            <a:t>｢</a:t>
          </a:r>
          <a:r>
            <a:rPr lang="zh-TW" sz="1900" kern="1200" dirty="0" smtClean="0"/>
            <a:t>行政資訊區、育成傳習區、藝文展演區、加值服務區</a:t>
          </a:r>
          <a:r>
            <a:rPr lang="en-US" sz="1900" kern="1200" dirty="0" smtClean="0"/>
            <a:t>｣</a:t>
          </a:r>
          <a:r>
            <a:rPr lang="zh-TW" sz="1900" kern="1200" dirty="0" smtClean="0"/>
            <a:t>。</a:t>
          </a:r>
          <a:endParaRPr lang="zh-TW" sz="1900" kern="1200" dirty="0"/>
        </a:p>
      </dsp:txBody>
      <dsp:txXfrm>
        <a:off x="0" y="692760"/>
        <a:ext cx="6120680" cy="1440720"/>
      </dsp:txXfrm>
    </dsp:sp>
    <dsp:sp modelId="{7E45C26A-D2BC-4E3F-94EA-F8C260C90487}">
      <dsp:nvSpPr>
        <dsp:cNvPr id="0" name=""/>
        <dsp:cNvSpPr/>
      </dsp:nvSpPr>
      <dsp:spPr>
        <a:xfrm>
          <a:off x="0" y="2133480"/>
          <a:ext cx="6120680" cy="622586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sz="2400" kern="1200" dirty="0" smtClean="0"/>
            <a:t>文化資產生態基地：</a:t>
          </a:r>
          <a:endParaRPr lang="zh-TW" sz="2400" kern="1200" dirty="0"/>
        </a:p>
      </dsp:txBody>
      <dsp:txXfrm>
        <a:off x="30392" y="2163872"/>
        <a:ext cx="6059896" cy="561802"/>
      </dsp:txXfrm>
    </dsp:sp>
    <dsp:sp modelId="{ED68DCE5-34E9-429C-9DE8-B7F7A8CA22A7}">
      <dsp:nvSpPr>
        <dsp:cNvPr id="0" name=""/>
        <dsp:cNvSpPr/>
      </dsp:nvSpPr>
      <dsp:spPr>
        <a:xfrm>
          <a:off x="0" y="2756067"/>
          <a:ext cx="6120680" cy="6334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4332" tIns="30480" rIns="170688" bIns="30480" numCol="1" spcCol="1270" anchor="t" anchorCtr="0">
          <a:noAutofit/>
        </a:bodyPr>
        <a:lstStyle/>
        <a:p>
          <a:pPr marL="171450" lvl="1" indent="-171450" algn="l" defTabSz="8445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zh-TW" sz="1900" kern="1200" dirty="0" smtClean="0"/>
            <a:t>園區由文化部文化資產局進駐經管，以豐沛的文資資源加值現有園區</a:t>
          </a:r>
          <a:r>
            <a:rPr lang="zh-TW" altLang="en-US" sz="1900" kern="1200" dirty="0" smtClean="0"/>
            <a:t>，</a:t>
          </a:r>
          <a:r>
            <a:rPr lang="zh-TW" sz="1900" kern="1200" dirty="0" smtClean="0"/>
            <a:t>成為台灣文化資產政策實踐場域</a:t>
          </a:r>
          <a:r>
            <a:rPr lang="zh-TW" altLang="en-US" sz="1900" kern="1200" dirty="0" smtClean="0"/>
            <a:t>。</a:t>
          </a:r>
          <a:endParaRPr lang="zh-TW" sz="1900" kern="1200" dirty="0"/>
        </a:p>
      </dsp:txBody>
      <dsp:txXfrm>
        <a:off x="0" y="2756067"/>
        <a:ext cx="6120680" cy="633420"/>
      </dsp:txXfrm>
    </dsp:sp>
    <dsp:sp modelId="{236A15E3-7BC8-4F72-A315-BA938305E917}">
      <dsp:nvSpPr>
        <dsp:cNvPr id="0" name=""/>
        <dsp:cNvSpPr/>
      </dsp:nvSpPr>
      <dsp:spPr>
        <a:xfrm>
          <a:off x="0" y="3389487"/>
          <a:ext cx="6120680" cy="622586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sz="2400" kern="1200" dirty="0" smtClean="0"/>
            <a:t>文資為體、文創為</a:t>
          </a:r>
          <a:r>
            <a:rPr lang="zh-TW" sz="2400" kern="1200" dirty="0" smtClean="0"/>
            <a:t>用：</a:t>
          </a:r>
          <a:endParaRPr lang="zh-TW" sz="2400" kern="1200" dirty="0"/>
        </a:p>
      </dsp:txBody>
      <dsp:txXfrm>
        <a:off x="30392" y="3419879"/>
        <a:ext cx="6059896" cy="561802"/>
      </dsp:txXfrm>
    </dsp:sp>
    <dsp:sp modelId="{26214E11-67D1-472B-92B7-8CD9CDD0ED93}">
      <dsp:nvSpPr>
        <dsp:cNvPr id="0" name=""/>
        <dsp:cNvSpPr/>
      </dsp:nvSpPr>
      <dsp:spPr>
        <a:xfrm>
          <a:off x="0" y="4012073"/>
          <a:ext cx="6120680" cy="9687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4332" tIns="30480" rIns="170688" bIns="30480" numCol="1" spcCol="1270" anchor="t" anchorCtr="0">
          <a:noAutofit/>
        </a:bodyPr>
        <a:lstStyle/>
        <a:p>
          <a:pPr marL="171450" lvl="1" indent="-171450" algn="l" defTabSz="8445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zh-TW" sz="1900" kern="1200" dirty="0" smtClean="0"/>
            <a:t>作為微型文工作者創作基地</a:t>
          </a:r>
          <a:r>
            <a:rPr lang="en-US" sz="1900" kern="1200" dirty="0" smtClean="0"/>
            <a:t>(1916</a:t>
          </a:r>
          <a:r>
            <a:rPr lang="zh-TW" sz="1900" kern="1200" dirty="0" smtClean="0"/>
            <a:t>文創工坊</a:t>
          </a:r>
          <a:r>
            <a:rPr lang="en-US" sz="1900" kern="1200" dirty="0" smtClean="0"/>
            <a:t>)</a:t>
          </a:r>
          <a:r>
            <a:rPr lang="zh-TW" altLang="en-US" sz="1900" kern="1200" dirty="0" smtClean="0"/>
            <a:t>形成產業聚落與開發、媒合市場需求的文資跨域文創實驗空間。</a:t>
          </a:r>
          <a:endParaRPr lang="zh-TW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zh-TW" altLang="en-US" sz="1900" kern="1200" dirty="0"/>
        </a:p>
      </dsp:txBody>
      <dsp:txXfrm>
        <a:off x="0" y="4012073"/>
        <a:ext cx="6120680" cy="96876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56A883-3F8D-402C-8989-1E6030026C87}">
      <dsp:nvSpPr>
        <dsp:cNvPr id="0" name=""/>
        <dsp:cNvSpPr/>
      </dsp:nvSpPr>
      <dsp:spPr>
        <a:xfrm>
          <a:off x="487315" y="217"/>
          <a:ext cx="919601" cy="919601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altLang="zh-TW" sz="2300" b="1" kern="1200" dirty="0" smtClean="0"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3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典藏</a:t>
          </a:r>
        </a:p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en-US" sz="2000" b="1" kern="1200" dirty="0" smtClean="0"/>
            <a:t> </a:t>
          </a:r>
          <a:endParaRPr lang="zh-TW" altLang="en-US" sz="2000" b="1" kern="1200" dirty="0"/>
        </a:p>
      </dsp:txBody>
      <dsp:txXfrm>
        <a:off x="621987" y="134889"/>
        <a:ext cx="650257" cy="650257"/>
      </dsp:txXfrm>
    </dsp:sp>
    <dsp:sp modelId="{C41D48AE-EF21-43B4-A024-3B5F7CBA36A8}">
      <dsp:nvSpPr>
        <dsp:cNvPr id="0" name=""/>
        <dsp:cNvSpPr/>
      </dsp:nvSpPr>
      <dsp:spPr>
        <a:xfrm>
          <a:off x="680431" y="994490"/>
          <a:ext cx="533368" cy="533368"/>
        </a:xfrm>
        <a:prstGeom prst="mathPlus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800" kern="1200"/>
        </a:p>
      </dsp:txBody>
      <dsp:txXfrm>
        <a:off x="751129" y="1198450"/>
        <a:ext cx="391972" cy="125448"/>
      </dsp:txXfrm>
    </dsp:sp>
    <dsp:sp modelId="{5E6861FB-FFBF-4965-83CF-21A09FA848E0}">
      <dsp:nvSpPr>
        <dsp:cNvPr id="0" name=""/>
        <dsp:cNvSpPr/>
      </dsp:nvSpPr>
      <dsp:spPr>
        <a:xfrm>
          <a:off x="487315" y="1602530"/>
          <a:ext cx="919601" cy="919601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altLang="zh-TW" sz="2300" b="1" kern="1200" dirty="0" smtClean="0"/>
        </a:p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3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研究</a:t>
          </a:r>
        </a:p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2000" b="1" kern="1200" dirty="0"/>
        </a:p>
      </dsp:txBody>
      <dsp:txXfrm>
        <a:off x="621987" y="1737202"/>
        <a:ext cx="650257" cy="650257"/>
      </dsp:txXfrm>
    </dsp:sp>
    <dsp:sp modelId="{FF7A1222-EDC6-4966-97B1-FA2C0ED933DE}">
      <dsp:nvSpPr>
        <dsp:cNvPr id="0" name=""/>
        <dsp:cNvSpPr/>
      </dsp:nvSpPr>
      <dsp:spPr>
        <a:xfrm>
          <a:off x="680431" y="2596803"/>
          <a:ext cx="533368" cy="533368"/>
        </a:xfrm>
        <a:prstGeom prst="mathPlus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800" kern="1200"/>
        </a:p>
      </dsp:txBody>
      <dsp:txXfrm>
        <a:off x="751129" y="2800763"/>
        <a:ext cx="391972" cy="125448"/>
      </dsp:txXfrm>
    </dsp:sp>
    <dsp:sp modelId="{87778624-1A70-4CC8-AA03-DA41CF6DEB75}">
      <dsp:nvSpPr>
        <dsp:cNvPr id="0" name=""/>
        <dsp:cNvSpPr/>
      </dsp:nvSpPr>
      <dsp:spPr>
        <a:xfrm>
          <a:off x="487315" y="3204843"/>
          <a:ext cx="919601" cy="919601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altLang="zh-TW" sz="2300" b="1" kern="1200" dirty="0" smtClean="0"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3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展示</a:t>
          </a:r>
        </a:p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2000" b="1" kern="1200" dirty="0"/>
        </a:p>
      </dsp:txBody>
      <dsp:txXfrm>
        <a:off x="621987" y="3339515"/>
        <a:ext cx="650257" cy="650257"/>
      </dsp:txXfrm>
    </dsp:sp>
    <dsp:sp modelId="{68982493-BDB0-48E7-B010-C84F9E3E97B3}">
      <dsp:nvSpPr>
        <dsp:cNvPr id="0" name=""/>
        <dsp:cNvSpPr/>
      </dsp:nvSpPr>
      <dsp:spPr>
        <a:xfrm>
          <a:off x="680431" y="4199116"/>
          <a:ext cx="533368" cy="533368"/>
        </a:xfrm>
        <a:prstGeom prst="mathPlus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800" kern="1200"/>
        </a:p>
      </dsp:txBody>
      <dsp:txXfrm>
        <a:off x="751129" y="4403076"/>
        <a:ext cx="391972" cy="125448"/>
      </dsp:txXfrm>
    </dsp:sp>
    <dsp:sp modelId="{C8A03ADD-29D9-4FD5-97EB-067AB782B5EC}">
      <dsp:nvSpPr>
        <dsp:cNvPr id="0" name=""/>
        <dsp:cNvSpPr/>
      </dsp:nvSpPr>
      <dsp:spPr>
        <a:xfrm>
          <a:off x="487315" y="4807157"/>
          <a:ext cx="919601" cy="919601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3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教育</a:t>
          </a:r>
          <a:endParaRPr lang="zh-TW" altLang="en-US" sz="23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621987" y="4941829"/>
        <a:ext cx="650257" cy="650257"/>
      </dsp:txXfrm>
    </dsp:sp>
    <dsp:sp modelId="{88043298-3168-47BD-BAB6-8BD296B37076}">
      <dsp:nvSpPr>
        <dsp:cNvPr id="0" name=""/>
        <dsp:cNvSpPr/>
      </dsp:nvSpPr>
      <dsp:spPr>
        <a:xfrm rot="132774">
          <a:off x="1530131" y="2720025"/>
          <a:ext cx="261616" cy="342091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1400" kern="1200"/>
        </a:p>
      </dsp:txBody>
      <dsp:txXfrm>
        <a:off x="1530160" y="2786928"/>
        <a:ext cx="183131" cy="205255"/>
      </dsp:txXfrm>
    </dsp:sp>
    <dsp:sp modelId="{9C48ECCA-4A4B-4FEA-BEFE-C4FEF45B6AFA}">
      <dsp:nvSpPr>
        <dsp:cNvPr id="0" name=""/>
        <dsp:cNvSpPr/>
      </dsp:nvSpPr>
      <dsp:spPr>
        <a:xfrm>
          <a:off x="1899478" y="2016222"/>
          <a:ext cx="1839202" cy="1839202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6500" kern="1200" dirty="0"/>
        </a:p>
      </dsp:txBody>
      <dsp:txXfrm>
        <a:off x="2168823" y="2285567"/>
        <a:ext cx="1300512" cy="130051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E8DC48-3845-452B-9E75-59496967D491}">
      <dsp:nvSpPr>
        <dsp:cNvPr id="0" name=""/>
        <dsp:cNvSpPr/>
      </dsp:nvSpPr>
      <dsp:spPr>
        <a:xfrm>
          <a:off x="3168352" y="1262"/>
          <a:ext cx="4752528" cy="683480"/>
        </a:xfrm>
        <a:prstGeom prst="rightArrow">
          <a:avLst>
            <a:gd name="adj1" fmla="val 75000"/>
            <a:gd name="adj2" fmla="val 50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40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文化資產人才培育場所。</a:t>
          </a:r>
          <a:endParaRPr lang="zh-TW" altLang="en-US" sz="2400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zh-TW" altLang="en-US" sz="1300" kern="1200" dirty="0"/>
        </a:p>
      </dsp:txBody>
      <dsp:txXfrm>
        <a:off x="3168352" y="86697"/>
        <a:ext cx="4496223" cy="512610"/>
      </dsp:txXfrm>
    </dsp:sp>
    <dsp:sp modelId="{4DE96954-68D7-44B0-A423-D4707159C3BF}">
      <dsp:nvSpPr>
        <dsp:cNvPr id="0" name=""/>
        <dsp:cNvSpPr/>
      </dsp:nvSpPr>
      <dsp:spPr>
        <a:xfrm>
          <a:off x="0" y="1262"/>
          <a:ext cx="3168352" cy="68348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sz="250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薪火相傳</a:t>
          </a:r>
          <a:endParaRPr lang="zh-TW" sz="2500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33365" y="34627"/>
        <a:ext cx="3101622" cy="616750"/>
      </dsp:txXfrm>
    </dsp:sp>
    <dsp:sp modelId="{C352ABC0-6A76-4949-A7A9-09D26C20E59D}">
      <dsp:nvSpPr>
        <dsp:cNvPr id="0" name=""/>
        <dsp:cNvSpPr/>
      </dsp:nvSpPr>
      <dsp:spPr>
        <a:xfrm>
          <a:off x="3168352" y="753090"/>
          <a:ext cx="4752528" cy="683480"/>
        </a:xfrm>
        <a:prstGeom prst="rightArrow">
          <a:avLst>
            <a:gd name="adj1" fmla="val 75000"/>
            <a:gd name="adj2" fmla="val 50000"/>
          </a:avLst>
        </a:prstGeom>
        <a:solidFill>
          <a:schemeClr val="accent2">
            <a:tint val="40000"/>
            <a:alpha val="90000"/>
            <a:hueOff val="1256455"/>
            <a:satOff val="-1094"/>
            <a:lumOff val="-1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1256455"/>
              <a:satOff val="-1094"/>
              <a:lumOff val="-1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40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文化資產走入民眾日常。</a:t>
          </a:r>
          <a:endParaRPr lang="zh-TW" altLang="en-US" sz="2400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zh-TW" altLang="en-US" sz="1300" kern="1200"/>
        </a:p>
      </dsp:txBody>
      <dsp:txXfrm>
        <a:off x="3168352" y="838525"/>
        <a:ext cx="4496223" cy="512610"/>
      </dsp:txXfrm>
    </dsp:sp>
    <dsp:sp modelId="{F872D342-08C1-4664-BA4C-DFB85CC8BC6F}">
      <dsp:nvSpPr>
        <dsp:cNvPr id="0" name=""/>
        <dsp:cNvSpPr/>
      </dsp:nvSpPr>
      <dsp:spPr>
        <a:xfrm>
          <a:off x="0" y="753090"/>
          <a:ext cx="3168352" cy="683480"/>
        </a:xfrm>
        <a:prstGeom prst="roundRect">
          <a:avLst/>
        </a:prstGeom>
        <a:gradFill rotWithShape="0">
          <a:gsLst>
            <a:gs pos="0">
              <a:schemeClr val="accent2">
                <a:hueOff val="1170380"/>
                <a:satOff val="-1460"/>
                <a:lumOff val="343"/>
                <a:alphaOff val="0"/>
                <a:shade val="51000"/>
                <a:satMod val="130000"/>
              </a:schemeClr>
            </a:gs>
            <a:gs pos="80000">
              <a:schemeClr val="accent2">
                <a:hueOff val="1170380"/>
                <a:satOff val="-1460"/>
                <a:lumOff val="343"/>
                <a:alphaOff val="0"/>
                <a:shade val="93000"/>
                <a:satMod val="130000"/>
              </a:schemeClr>
            </a:gs>
            <a:gs pos="100000">
              <a:schemeClr val="accent2">
                <a:hueOff val="1170380"/>
                <a:satOff val="-1460"/>
                <a:lumOff val="34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sz="2500" kern="1200" dirty="0" smtClean="0"/>
            <a:t>展示演繹</a:t>
          </a:r>
          <a:endParaRPr lang="zh-TW" sz="2500" kern="1200" dirty="0"/>
        </a:p>
      </dsp:txBody>
      <dsp:txXfrm>
        <a:off x="33365" y="786455"/>
        <a:ext cx="3101622" cy="616750"/>
      </dsp:txXfrm>
    </dsp:sp>
    <dsp:sp modelId="{6C356FA4-1F8D-4E2F-A779-B2920AB0C7D2}">
      <dsp:nvSpPr>
        <dsp:cNvPr id="0" name=""/>
        <dsp:cNvSpPr/>
      </dsp:nvSpPr>
      <dsp:spPr>
        <a:xfrm>
          <a:off x="3168352" y="1504919"/>
          <a:ext cx="4752528" cy="683480"/>
        </a:xfrm>
        <a:prstGeom prst="rightArrow">
          <a:avLst>
            <a:gd name="adj1" fmla="val 75000"/>
            <a:gd name="adj2" fmla="val 50000"/>
          </a:avLst>
        </a:prstGeom>
        <a:solidFill>
          <a:schemeClr val="accent2">
            <a:tint val="40000"/>
            <a:alpha val="90000"/>
            <a:hueOff val="2512910"/>
            <a:satOff val="-2189"/>
            <a:lumOff val="-3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2512910"/>
              <a:satOff val="-2189"/>
              <a:lumOff val="-3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40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文資保存與現代科技對話。</a:t>
          </a:r>
          <a:endParaRPr lang="zh-TW" altLang="en-US" sz="2400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zh-TW" altLang="en-US" sz="1300" kern="1200" dirty="0"/>
        </a:p>
      </dsp:txBody>
      <dsp:txXfrm>
        <a:off x="3168352" y="1590354"/>
        <a:ext cx="4496223" cy="512610"/>
      </dsp:txXfrm>
    </dsp:sp>
    <dsp:sp modelId="{E92A0D8D-C55B-4732-B176-51131F3A3ECB}">
      <dsp:nvSpPr>
        <dsp:cNvPr id="0" name=""/>
        <dsp:cNvSpPr/>
      </dsp:nvSpPr>
      <dsp:spPr>
        <a:xfrm>
          <a:off x="0" y="1504919"/>
          <a:ext cx="3168352" cy="683480"/>
        </a:xfrm>
        <a:prstGeom prst="roundRect">
          <a:avLst/>
        </a:prstGeom>
        <a:gradFill rotWithShape="0">
          <a:gsLst>
            <a:gs pos="0">
              <a:schemeClr val="accent2">
                <a:hueOff val="2340759"/>
                <a:satOff val="-2919"/>
                <a:lumOff val="686"/>
                <a:alphaOff val="0"/>
                <a:shade val="51000"/>
                <a:satMod val="130000"/>
              </a:schemeClr>
            </a:gs>
            <a:gs pos="80000">
              <a:schemeClr val="accent2">
                <a:hueOff val="2340759"/>
                <a:satOff val="-2919"/>
                <a:lumOff val="686"/>
                <a:alphaOff val="0"/>
                <a:shade val="93000"/>
                <a:satMod val="130000"/>
              </a:schemeClr>
            </a:gs>
            <a:gs pos="100000">
              <a:schemeClr val="accent2">
                <a:hueOff val="2340759"/>
                <a:satOff val="-2919"/>
                <a:lumOff val="68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sz="2500" kern="1200" dirty="0" smtClean="0"/>
            <a:t>科技研究</a:t>
          </a:r>
          <a:endParaRPr lang="zh-TW" sz="2500" kern="1200" dirty="0"/>
        </a:p>
      </dsp:txBody>
      <dsp:txXfrm>
        <a:off x="33365" y="1538284"/>
        <a:ext cx="3101622" cy="616750"/>
      </dsp:txXfrm>
    </dsp:sp>
    <dsp:sp modelId="{EABF35EE-2229-4DD6-85C4-251FC5F45D58}">
      <dsp:nvSpPr>
        <dsp:cNvPr id="0" name=""/>
        <dsp:cNvSpPr/>
      </dsp:nvSpPr>
      <dsp:spPr>
        <a:xfrm>
          <a:off x="3168352" y="2256747"/>
          <a:ext cx="4752528" cy="683480"/>
        </a:xfrm>
        <a:prstGeom prst="rightArrow">
          <a:avLst>
            <a:gd name="adj1" fmla="val 75000"/>
            <a:gd name="adj2" fmla="val 50000"/>
          </a:avLst>
        </a:prstGeom>
        <a:solidFill>
          <a:schemeClr val="accent2">
            <a:tint val="40000"/>
            <a:alpha val="90000"/>
            <a:hueOff val="3769366"/>
            <a:satOff val="-3283"/>
            <a:lumOff val="-4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3769366"/>
              <a:satOff val="-3283"/>
              <a:lumOff val="-4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40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數位資訊整合與檔案應用。</a:t>
          </a:r>
          <a:endParaRPr lang="zh-TW" altLang="en-US" sz="2400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zh-TW" altLang="en-US" sz="1300" kern="1200" dirty="0"/>
        </a:p>
      </dsp:txBody>
      <dsp:txXfrm>
        <a:off x="3168352" y="2342182"/>
        <a:ext cx="4496223" cy="512610"/>
      </dsp:txXfrm>
    </dsp:sp>
    <dsp:sp modelId="{69345594-CEB9-46E7-9258-B64574B50627}">
      <dsp:nvSpPr>
        <dsp:cNvPr id="0" name=""/>
        <dsp:cNvSpPr/>
      </dsp:nvSpPr>
      <dsp:spPr>
        <a:xfrm>
          <a:off x="0" y="2256747"/>
          <a:ext cx="3168352" cy="683480"/>
        </a:xfrm>
        <a:prstGeom prst="roundRect">
          <a:avLst/>
        </a:prstGeom>
        <a:gradFill rotWithShape="0">
          <a:gsLst>
            <a:gs pos="0">
              <a:schemeClr val="accent2">
                <a:hueOff val="3511139"/>
                <a:satOff val="-4379"/>
                <a:lumOff val="1030"/>
                <a:alphaOff val="0"/>
                <a:shade val="51000"/>
                <a:satMod val="130000"/>
              </a:schemeClr>
            </a:gs>
            <a:gs pos="80000">
              <a:schemeClr val="accent2">
                <a:hueOff val="3511139"/>
                <a:satOff val="-4379"/>
                <a:lumOff val="1030"/>
                <a:alphaOff val="0"/>
                <a:shade val="93000"/>
                <a:satMod val="130000"/>
              </a:schemeClr>
            </a:gs>
            <a:gs pos="100000">
              <a:schemeClr val="accent2">
                <a:hueOff val="3511139"/>
                <a:satOff val="-4379"/>
                <a:lumOff val="103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sz="2500" kern="1200" dirty="0" smtClean="0"/>
            <a:t>資訊</a:t>
          </a:r>
          <a:r>
            <a:rPr lang="zh-TW" altLang="en-US" sz="2500" kern="1200" dirty="0" smtClean="0"/>
            <a:t>整合</a:t>
          </a:r>
          <a:endParaRPr lang="zh-TW" sz="2500" kern="1200" dirty="0"/>
        </a:p>
      </dsp:txBody>
      <dsp:txXfrm>
        <a:off x="33365" y="2290112"/>
        <a:ext cx="3101622" cy="616750"/>
      </dsp:txXfrm>
    </dsp:sp>
    <dsp:sp modelId="{3F65075C-4E84-4E99-B24C-C37CB87E3131}">
      <dsp:nvSpPr>
        <dsp:cNvPr id="0" name=""/>
        <dsp:cNvSpPr/>
      </dsp:nvSpPr>
      <dsp:spPr>
        <a:xfrm>
          <a:off x="3168352" y="3008576"/>
          <a:ext cx="4752528" cy="683480"/>
        </a:xfrm>
        <a:prstGeom prst="rightArrow">
          <a:avLst>
            <a:gd name="adj1" fmla="val 75000"/>
            <a:gd name="adj2" fmla="val 50000"/>
          </a:avLst>
        </a:prstGeom>
        <a:solidFill>
          <a:schemeClr val="accent2">
            <a:tint val="40000"/>
            <a:alpha val="90000"/>
            <a:hueOff val="5025821"/>
            <a:satOff val="-4378"/>
            <a:lumOff val="-6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5025821"/>
              <a:satOff val="-4378"/>
              <a:lumOff val="-6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40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文資為體、文創為用。</a:t>
          </a:r>
          <a:endParaRPr lang="zh-TW" altLang="en-US" sz="2400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zh-TW" altLang="en-US" sz="1300" kern="1200"/>
        </a:p>
      </dsp:txBody>
      <dsp:txXfrm>
        <a:off x="3168352" y="3094011"/>
        <a:ext cx="4496223" cy="512610"/>
      </dsp:txXfrm>
    </dsp:sp>
    <dsp:sp modelId="{116728C1-C2DB-416E-9236-D1E629784F64}">
      <dsp:nvSpPr>
        <dsp:cNvPr id="0" name=""/>
        <dsp:cNvSpPr/>
      </dsp:nvSpPr>
      <dsp:spPr>
        <a:xfrm>
          <a:off x="0" y="3008576"/>
          <a:ext cx="3168352" cy="683480"/>
        </a:xfrm>
        <a:prstGeom prst="roundRect">
          <a:avLst/>
        </a:prstGeom>
        <a:gradFill rotWithShape="0">
          <a:gsLst>
            <a:gs pos="0">
              <a:schemeClr val="accent2">
                <a:hueOff val="4681519"/>
                <a:satOff val="-5839"/>
                <a:lumOff val="1373"/>
                <a:alphaOff val="0"/>
                <a:shade val="51000"/>
                <a:satMod val="130000"/>
              </a:schemeClr>
            </a:gs>
            <a:gs pos="80000">
              <a:schemeClr val="accent2">
                <a:hueOff val="4681519"/>
                <a:satOff val="-5839"/>
                <a:lumOff val="1373"/>
                <a:alphaOff val="0"/>
                <a:shade val="93000"/>
                <a:satMod val="130000"/>
              </a:schemeClr>
            </a:gs>
            <a:gs pos="100000">
              <a:schemeClr val="accent2">
                <a:hueOff val="4681519"/>
                <a:satOff val="-5839"/>
                <a:lumOff val="137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sz="2500" kern="1200" dirty="0" smtClean="0"/>
            <a:t>跨域應用</a:t>
          </a:r>
          <a:endParaRPr lang="zh-TW" sz="2500" kern="1200" dirty="0"/>
        </a:p>
      </dsp:txBody>
      <dsp:txXfrm>
        <a:off x="33365" y="3041941"/>
        <a:ext cx="3101622" cy="61675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EEE9E0-59B4-48B6-A0C2-2C3033FDE743}">
      <dsp:nvSpPr>
        <dsp:cNvPr id="0" name=""/>
        <dsp:cNvSpPr/>
      </dsp:nvSpPr>
      <dsp:spPr>
        <a:xfrm rot="10800000">
          <a:off x="1692784" y="1710"/>
          <a:ext cx="5472684" cy="1257304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4436" tIns="80010" rIns="149352" bIns="80010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sz="2100" b="1" kern="1200" dirty="0" smtClean="0"/>
            <a:t>文資傳匠工坊</a:t>
          </a:r>
          <a:r>
            <a:rPr lang="en-US" sz="2100" b="1" kern="1200" dirty="0" smtClean="0"/>
            <a:t>:</a:t>
          </a:r>
        </a:p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sz="2100" kern="1200" dirty="0" smtClean="0"/>
            <a:t>首創傳統修復技術人才培育基地。</a:t>
          </a:r>
          <a:endParaRPr lang="zh-TW" sz="2100" kern="1200" dirty="0"/>
        </a:p>
      </dsp:txBody>
      <dsp:txXfrm rot="10800000">
        <a:off x="2007110" y="1710"/>
        <a:ext cx="5158358" cy="1257304"/>
      </dsp:txXfrm>
    </dsp:sp>
    <dsp:sp modelId="{1EB8DD82-62AF-4F80-9D43-1EEDD6D92660}">
      <dsp:nvSpPr>
        <dsp:cNvPr id="0" name=""/>
        <dsp:cNvSpPr/>
      </dsp:nvSpPr>
      <dsp:spPr>
        <a:xfrm>
          <a:off x="1064131" y="1710"/>
          <a:ext cx="1257304" cy="1257304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4B672EC-6CFD-4BA1-8A31-E8B2CBF42CF3}">
      <dsp:nvSpPr>
        <dsp:cNvPr id="0" name=""/>
        <dsp:cNvSpPr/>
      </dsp:nvSpPr>
      <dsp:spPr>
        <a:xfrm rot="10800000">
          <a:off x="1692784" y="1634329"/>
          <a:ext cx="5472684" cy="1257304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4436" tIns="80010" rIns="149352" bIns="80010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sz="2100" b="1" kern="1200" dirty="0" smtClean="0"/>
            <a:t>文化資產學院</a:t>
          </a:r>
          <a:r>
            <a:rPr lang="en-US" sz="2100" kern="1200" dirty="0" smtClean="0"/>
            <a:t>:</a:t>
          </a:r>
        </a:p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sz="2100" kern="1200" dirty="0" smtClean="0"/>
            <a:t>結合大專院校與民間資源，開設多元文資學程。</a:t>
          </a:r>
          <a:endParaRPr lang="zh-TW" sz="2100" kern="1200" dirty="0"/>
        </a:p>
      </dsp:txBody>
      <dsp:txXfrm rot="10800000">
        <a:off x="2007110" y="1634329"/>
        <a:ext cx="5158358" cy="1257304"/>
      </dsp:txXfrm>
    </dsp:sp>
    <dsp:sp modelId="{DD5BDD33-9E16-4FC1-A6F7-09FB28D8053B}">
      <dsp:nvSpPr>
        <dsp:cNvPr id="0" name=""/>
        <dsp:cNvSpPr/>
      </dsp:nvSpPr>
      <dsp:spPr>
        <a:xfrm>
          <a:off x="1064131" y="1634329"/>
          <a:ext cx="1257304" cy="1257304"/>
        </a:xfrm>
        <a:prstGeom prst="ellipse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D5395EC-2621-45C4-A44F-D9B0C01DDDE1}">
      <dsp:nvSpPr>
        <dsp:cNvPr id="0" name=""/>
        <dsp:cNvSpPr/>
      </dsp:nvSpPr>
      <dsp:spPr>
        <a:xfrm rot="10800000">
          <a:off x="1692784" y="3266948"/>
          <a:ext cx="5472684" cy="1257304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4436" tIns="80010" rIns="149352" bIns="80010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sz="2100" b="1" kern="1200" dirty="0" smtClean="0"/>
            <a:t>無形文資傳習計畫</a:t>
          </a:r>
          <a:r>
            <a:rPr lang="en-US" sz="2100" b="1" kern="1200" dirty="0" smtClean="0"/>
            <a:t>:</a:t>
          </a:r>
        </a:p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100" kern="1200" dirty="0" smtClean="0"/>
            <a:t>辦理</a:t>
          </a:r>
          <a:r>
            <a:rPr lang="zh-TW" sz="2100" kern="1200" dirty="0" smtClean="0"/>
            <a:t>傳統表演藝術及傳統工藝傳習計畫</a:t>
          </a:r>
          <a:r>
            <a:rPr lang="zh-TW" altLang="en-US" sz="2100" kern="1200" dirty="0" smtClean="0"/>
            <a:t>成果演出</a:t>
          </a:r>
          <a:r>
            <a:rPr lang="zh-TW" sz="2100" kern="1200" dirty="0" smtClean="0"/>
            <a:t>。</a:t>
          </a:r>
          <a:endParaRPr lang="zh-TW" sz="2100" kern="1200" dirty="0"/>
        </a:p>
      </dsp:txBody>
      <dsp:txXfrm rot="10800000">
        <a:off x="2007110" y="3266948"/>
        <a:ext cx="5158358" cy="1257304"/>
      </dsp:txXfrm>
    </dsp:sp>
    <dsp:sp modelId="{63CDB247-4255-4353-8DD4-66E9BFCB9DF7}">
      <dsp:nvSpPr>
        <dsp:cNvPr id="0" name=""/>
        <dsp:cNvSpPr/>
      </dsp:nvSpPr>
      <dsp:spPr>
        <a:xfrm>
          <a:off x="1064131" y="3266948"/>
          <a:ext cx="1257304" cy="1257304"/>
        </a:xfrm>
        <a:prstGeom prst="ellipse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3000" r="-43000"/>
          </a:stretch>
        </a:blip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5E4D01-0600-42B0-9DE2-BCA550159EC7}">
      <dsp:nvSpPr>
        <dsp:cNvPr id="0" name=""/>
        <dsp:cNvSpPr/>
      </dsp:nvSpPr>
      <dsp:spPr>
        <a:xfrm>
          <a:off x="2265966" y="3930139"/>
          <a:ext cx="2056375" cy="205648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9AEA828-DAC2-42AF-B2D3-4E74A97DF3AE}">
      <dsp:nvSpPr>
        <dsp:cNvPr id="0" name=""/>
        <dsp:cNvSpPr/>
      </dsp:nvSpPr>
      <dsp:spPr>
        <a:xfrm>
          <a:off x="3577519" y="2416000"/>
          <a:ext cx="610595" cy="610427"/>
        </a:xfrm>
        <a:prstGeom prst="donut">
          <a:avLst>
            <a:gd name="adj" fmla="val 746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5E8265-6572-4BA8-9D99-ADBE953B2AE4}">
      <dsp:nvSpPr>
        <dsp:cNvPr id="0" name=""/>
        <dsp:cNvSpPr/>
      </dsp:nvSpPr>
      <dsp:spPr>
        <a:xfrm>
          <a:off x="2298372" y="4009279"/>
          <a:ext cx="1991562" cy="1898202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1000" b="-21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C6E7CC7-A7C3-4CFD-AEE4-AAB21B7C04BA}">
      <dsp:nvSpPr>
        <dsp:cNvPr id="0" name=""/>
        <dsp:cNvSpPr/>
      </dsp:nvSpPr>
      <dsp:spPr>
        <a:xfrm>
          <a:off x="4471481" y="4318857"/>
          <a:ext cx="1075561" cy="107595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65B0244-EFD7-458A-B090-76E3D4FB2FD3}">
      <dsp:nvSpPr>
        <dsp:cNvPr id="0" name=""/>
        <dsp:cNvSpPr/>
      </dsp:nvSpPr>
      <dsp:spPr>
        <a:xfrm>
          <a:off x="4534646" y="4382286"/>
          <a:ext cx="949231" cy="949101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4000" b="-14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C1FC102-8266-4993-8C2C-851477FF6558}">
      <dsp:nvSpPr>
        <dsp:cNvPr id="0" name=""/>
        <dsp:cNvSpPr/>
      </dsp:nvSpPr>
      <dsp:spPr>
        <a:xfrm>
          <a:off x="4050380" y="2800645"/>
          <a:ext cx="1379982" cy="137971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96EB1D1-C4A2-4151-9F8B-F59DCCB5774B}">
      <dsp:nvSpPr>
        <dsp:cNvPr id="0" name=""/>
        <dsp:cNvSpPr/>
      </dsp:nvSpPr>
      <dsp:spPr>
        <a:xfrm>
          <a:off x="5728642" y="280376"/>
          <a:ext cx="451805" cy="452146"/>
        </a:xfrm>
        <a:prstGeom prst="donut">
          <a:avLst>
            <a:gd name="adj" fmla="val 746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7D058DC-8749-4C76-BE93-84539A183C5B}">
      <dsp:nvSpPr>
        <dsp:cNvPr id="0" name=""/>
        <dsp:cNvSpPr/>
      </dsp:nvSpPr>
      <dsp:spPr>
        <a:xfrm>
          <a:off x="6406790" y="167485"/>
          <a:ext cx="226341" cy="225782"/>
        </a:xfrm>
        <a:prstGeom prst="donut">
          <a:avLst>
            <a:gd name="adj" fmla="val 746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0288E40-72FE-4728-8EB0-6C15F7EEEDC9}">
      <dsp:nvSpPr>
        <dsp:cNvPr id="0" name=""/>
        <dsp:cNvSpPr/>
      </dsp:nvSpPr>
      <dsp:spPr>
        <a:xfrm>
          <a:off x="4123196" y="2873384"/>
          <a:ext cx="1234351" cy="1233657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2E6C24-265F-4D74-9691-17782C636C05}">
      <dsp:nvSpPr>
        <dsp:cNvPr id="0" name=""/>
        <dsp:cNvSpPr/>
      </dsp:nvSpPr>
      <dsp:spPr>
        <a:xfrm>
          <a:off x="4204784" y="1573389"/>
          <a:ext cx="967654" cy="96714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C6C3AB-E48C-4353-A9FC-4A33CD1D0A84}">
      <dsp:nvSpPr>
        <dsp:cNvPr id="0" name=""/>
        <dsp:cNvSpPr/>
      </dsp:nvSpPr>
      <dsp:spPr>
        <a:xfrm>
          <a:off x="5615471" y="5365138"/>
          <a:ext cx="338635" cy="339255"/>
        </a:xfrm>
        <a:prstGeom prst="donut">
          <a:avLst>
            <a:gd name="adj" fmla="val 746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7E37F6-BFAB-4EC0-89B7-C15EA527E81C}">
      <dsp:nvSpPr>
        <dsp:cNvPr id="0" name=""/>
        <dsp:cNvSpPr/>
      </dsp:nvSpPr>
      <dsp:spPr>
        <a:xfrm>
          <a:off x="4261808" y="1629834"/>
          <a:ext cx="853606" cy="853667"/>
        </a:xfrm>
        <a:prstGeom prst="ellipse">
          <a:avLst/>
        </a:prstGeom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4000" b="-14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5C29EEA-6771-4982-B9C0-5A3095F25A2F}">
      <dsp:nvSpPr>
        <dsp:cNvPr id="0" name=""/>
        <dsp:cNvSpPr/>
      </dsp:nvSpPr>
      <dsp:spPr>
        <a:xfrm>
          <a:off x="4882932" y="669095"/>
          <a:ext cx="896593" cy="89672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EFDC0F-FD51-4DE9-B2D8-E50EF82848D9}">
      <dsp:nvSpPr>
        <dsp:cNvPr id="0" name=""/>
        <dsp:cNvSpPr/>
      </dsp:nvSpPr>
      <dsp:spPr>
        <a:xfrm>
          <a:off x="4935569" y="722049"/>
          <a:ext cx="791318" cy="790820"/>
        </a:xfrm>
        <a:prstGeom prst="ellipse">
          <a:avLst/>
        </a:prstGeom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5000" b="-15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51436FC-3F4C-4AE3-AC17-F4B17DCCB174}">
      <dsp:nvSpPr>
        <dsp:cNvPr id="0" name=""/>
        <dsp:cNvSpPr/>
      </dsp:nvSpPr>
      <dsp:spPr>
        <a:xfrm>
          <a:off x="232401" y="2873384"/>
          <a:ext cx="3051225" cy="9601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50" tIns="31750" rIns="31750" bIns="3175" numCol="1" spcCol="1270" anchor="b" anchorCtr="0">
          <a:noAutofit/>
        </a:bodyPr>
        <a:lstStyle/>
        <a:p>
          <a:pPr lvl="0" algn="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2500" kern="1200"/>
        </a:p>
      </dsp:txBody>
      <dsp:txXfrm>
        <a:off x="232401" y="2873384"/>
        <a:ext cx="3051225" cy="960157"/>
      </dsp:txXfrm>
    </dsp:sp>
    <dsp:sp modelId="{88F26AC7-CE4E-4A92-9823-9C65F86F4D51}">
      <dsp:nvSpPr>
        <dsp:cNvPr id="0" name=""/>
        <dsp:cNvSpPr/>
      </dsp:nvSpPr>
      <dsp:spPr>
        <a:xfrm>
          <a:off x="5768998" y="4382286"/>
          <a:ext cx="3051225" cy="9491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2500" kern="1200"/>
        </a:p>
      </dsp:txBody>
      <dsp:txXfrm>
        <a:off x="5768998" y="4382286"/>
        <a:ext cx="3051225" cy="949101"/>
      </dsp:txXfrm>
    </dsp:sp>
    <dsp:sp modelId="{DED1B024-60CA-4E43-8CC5-4BA37E75669D}">
      <dsp:nvSpPr>
        <dsp:cNvPr id="0" name=""/>
        <dsp:cNvSpPr/>
      </dsp:nvSpPr>
      <dsp:spPr>
        <a:xfrm>
          <a:off x="5655827" y="2873384"/>
          <a:ext cx="3051225" cy="12336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2500" kern="1200"/>
        </a:p>
      </dsp:txBody>
      <dsp:txXfrm>
        <a:off x="5655827" y="2873384"/>
        <a:ext cx="3051225" cy="1233657"/>
      </dsp:txXfrm>
    </dsp:sp>
    <dsp:sp modelId="{0412BAEB-5760-41DA-B213-860C12A6CD78}">
      <dsp:nvSpPr>
        <dsp:cNvPr id="0" name=""/>
        <dsp:cNvSpPr/>
      </dsp:nvSpPr>
      <dsp:spPr>
        <a:xfrm>
          <a:off x="5813830" y="1348675"/>
          <a:ext cx="3051225" cy="32923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sz="2500" b="0" kern="1200" dirty="0" smtClean="0">
              <a:solidFill>
                <a:srgbClr val="0070C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文化資產具有文化多樣性，透過脈絡性的展示演繹，將能夠走入民眾生活，推廣群體的重視與歸屬認同</a:t>
          </a:r>
          <a:r>
            <a:rPr lang="zh-TW" altLang="en-US" sz="2500" b="0" kern="1200" dirty="0" smtClean="0">
              <a:solidFill>
                <a:srgbClr val="0070C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。</a:t>
          </a:r>
          <a:endParaRPr lang="zh-TW" sz="2500" b="0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5813830" y="1348675"/>
        <a:ext cx="3051225" cy="3292313"/>
      </dsp:txXfrm>
    </dsp:sp>
    <dsp:sp modelId="{031F7124-11B3-46D3-B801-9D01779FA325}">
      <dsp:nvSpPr>
        <dsp:cNvPr id="0" name=""/>
        <dsp:cNvSpPr/>
      </dsp:nvSpPr>
      <dsp:spPr>
        <a:xfrm>
          <a:off x="464128" y="1059045"/>
          <a:ext cx="2863758" cy="25698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sz="2400" b="0" kern="1200" dirty="0" smtClean="0">
              <a:solidFill>
                <a:srgbClr val="0070C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公開的展演讓民眾參與文資學習與體驗，更能夠了解文化資產背後豐富的社會及文化意涵。</a:t>
          </a:r>
          <a:endParaRPr lang="zh-TW" sz="2400" b="0" kern="1200" dirty="0">
            <a:solidFill>
              <a:srgbClr val="0070C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464128" y="1059045"/>
        <a:ext cx="2863758" cy="256989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BubblePictureList">
  <dgm:title val=""/>
  <dgm:desc val=""/>
  <dgm:catLst>
    <dgm:cat type="picture" pri="22000"/>
    <dgm:cat type="pictureconvert" pri="22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clrData>
  <dgm:layoutNode name="Name0">
    <dgm:varLst>
      <dgm:chMax val="8"/>
      <dgm:chPref val="8"/>
      <dgm:dir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1.7423"/>
        </dgm:alg>
        <dgm:choose name="Name3">
          <dgm:if name="Name4" func="var" arg="dir" op="equ" val="norm">
            <dgm:constrLst>
              <dgm:constr type="primFontSz" for="des" ptType="node" op="equ" val="65"/>
              <dgm:constr type="l" for="ch" forName="parent_text_1" refType="w" fact="0"/>
              <dgm:constr type="t" for="ch" forName="parent_text_1" refType="h" fact="0"/>
              <dgm:constr type="w" for="ch" forName="parent_text_1" refType="w" fact="0.6457"/>
              <dgm:constr type="h" for="ch" forName="parent_text_1" refType="h" fact="0.225"/>
              <dgm:constr type="l" for="ch" forName="image_accent_1" refType="w" fact="0.4305"/>
              <dgm:constr type="t" for="ch" forName="image_accent_1" refType="h" fact="0.2417"/>
              <dgm:constr type="w" for="ch" forName="image_accent_1" refType="w" fact="0.4352"/>
              <dgm:constr type="h" for="ch" forName="image_accent_1" refType="h" fact="0.7583"/>
              <dgm:constr type="l" for="ch" forName="accent_1" refType="w" fact="0.8709"/>
              <dgm:constr type="t" for="ch" forName="accent_1" refType="h" fact="0.1491"/>
              <dgm:constr type="w" for="ch" forName="accent_1" refType="w" fact="0.1291"/>
              <dgm:constr type="h" for="ch" forName="accent_1" refType="h" fact="0.225"/>
              <dgm:constr type="l" for="ch" forName="image_1" refType="w" fact="0.4457"/>
              <dgm:constr type="t" for="ch" forName="image_1" refType="h" fact="0.2709"/>
              <dgm:constr type="w" for="ch" forName="image_1" refType="w" fact="0.4018"/>
              <dgm:constr type="h" for="ch" forName="image_1" refType="h" fact="0.7"/>
            </dgm:constrLst>
          </dgm:if>
          <dgm:else name="Name5">
            <dgm:constrLst>
              <dgm:constr type="primFontSz" for="des" ptType="node" op="equ" val="65"/>
              <dgm:constr type="l" for="ch" forName="parent_text_1" refType="w" fact="0.3543"/>
              <dgm:constr type="t" for="ch" forName="parent_text_1" refType="h" fact="0"/>
              <dgm:constr type="w" for="ch" forName="parent_text_1" refType="w" fact="0.6457"/>
              <dgm:constr type="h" for="ch" forName="parent_text_1" refType="h" fact="0.225"/>
              <dgm:constr type="l" for="ch" forName="image_accent_1" refType="w" fact="0.1344"/>
              <dgm:constr type="t" for="ch" forName="image_accent_1" refType="h" fact="0.2417"/>
              <dgm:constr type="w" for="ch" forName="image_accent_1" refType="w" fact="0.4352"/>
              <dgm:constr type="h" for="ch" forName="image_accent_1" refType="h" fact="0.7583"/>
              <dgm:constr type="l" for="ch" forName="accent_1" refType="w" fact="0"/>
              <dgm:constr type="t" for="ch" forName="accent_1" refType="h" fact="0.1491"/>
              <dgm:constr type="w" for="ch" forName="accent_1" refType="w" fact="0.1291"/>
              <dgm:constr type="h" for="ch" forName="accent_1" refType="h" fact="0.225"/>
              <dgm:constr type="l" for="ch" forName="image_1" refType="w" fact="0.1525"/>
              <dgm:constr type="t" for="ch" forName="image_1" refType="h" fact="0.2709"/>
              <dgm:constr type="w" for="ch" forName="image_1" refType="w" fact="0.4018"/>
              <dgm:constr type="h" for="ch" forName="image_1" refType="h" fact="0.7"/>
            </dgm:constrLst>
          </dgm:else>
        </dgm:choose>
      </dgm:if>
      <dgm:if name="Name6" axis="ch" ptType="node" func="cnt" op="equ" val="2">
        <dgm:alg type="composite">
          <dgm:param type="ar" val="3.193"/>
        </dgm:alg>
        <dgm:choose name="Name7">
          <dgm:if name="Name8" func="var" arg="dir" op="equ" val="norm">
            <dgm:constrLst>
              <dgm:constr type="primFontSz" for="des" ptType="node" op="equ" val="65"/>
              <dgm:constr type="l" for="ch" forName="image_accent_1" refType="w" fact="0.2342"/>
              <dgm:constr type="t" for="ch" forName="image_accent_1" refType="h" fact="0.2354"/>
              <dgm:constr type="w" for="ch" forName="image_accent_1" refType="w" fact="0.2394"/>
              <dgm:constr type="h" for="ch" forName="image_accent_1" refType="h" fact="0.7646"/>
              <dgm:constr type="l" for="ch" forName="image_1" refType="w" fact="0.2434"/>
              <dgm:constr type="t" for="ch" forName="image_1" refType="h" fact="0.2648"/>
              <dgm:constr type="w" for="ch" forName="image_1" refType="w" fact="0.2211"/>
              <dgm:constr type="h" for="ch" forName="image_1" refType="h" fact="0.7058"/>
              <dgm:constr type="l" for="ch" forName="parent_text_1" refType="w" fact="0"/>
              <dgm:constr type="t" for="ch" forName="parent_text_1" refType="h" fact="0"/>
              <dgm:constr type="w" for="ch" forName="parent_text_1" refType="w" fact="0.3553"/>
              <dgm:constr type="h" for="ch" forName="parent_text_1" refType="h" fact="0.215"/>
              <dgm:constr type="l" for="ch" forName="image_accent_2" refType="w" fact="0.5"/>
              <dgm:constr type="t" for="ch" forName="image_accent_2" refType="h" fact="0.3883"/>
              <dgm:constr type="w" for="ch" forName="image_accent_2" refType="w" fact="0.1253"/>
              <dgm:constr type="h" for="ch" forName="image_accent_2" refType="h" fact="0.4"/>
              <dgm:constr type="l" for="ch" forName="image_2" refType="w" fact="0.5074"/>
              <dgm:constr type="t" for="ch" forName="image_2" refType="h" fact="0.4118"/>
              <dgm:constr type="w" for="ch" forName="image_2" refType="w" fact="0.1105"/>
              <dgm:constr type="h" for="ch" forName="image_2" refType="h" fact="0.3529"/>
              <dgm:constr type="l" for="ch" forName="parent_text_2" refType="w" fact="0.6447"/>
              <dgm:constr type="t" for="ch" forName="parent_text_2" refType="h" fact="0.4118"/>
              <dgm:constr type="w" for="ch" forName="parent_text_2" refType="w" fact="0.3553"/>
              <dgm:constr type="h" for="ch" forName="parent_text_2" refType="h" fact="0.3529"/>
              <dgm:constr type="l" for="ch" forName="accent_1" refType="w" fact="0.6316"/>
              <dgm:constr type="t" for="ch" forName="accent_1" refType="h" fact="0.7899"/>
              <dgm:constr type="w" for="ch" forName="accent_1" refType="w" fact="0.0395"/>
              <dgm:constr type="h" for="ch" forName="accent_1" refType="h" fact="0.126"/>
            </dgm:constrLst>
          </dgm:if>
          <dgm:else name="Name9">
            <dgm:constrLst>
              <dgm:constr type="primFontSz" for="des" ptType="node" op="equ" val="65"/>
              <dgm:constr type="l" for="ch" forName="image_accent_2" refType="w" fact="0.3747"/>
              <dgm:constr type="t" for="ch" forName="image_accent_2" refType="h" fact="0.3883"/>
              <dgm:constr type="w" for="ch" forName="image_accent_2" refType="w" fact="0.1253"/>
              <dgm:constr type="h" for="ch" forName="image_accent_2" refType="h" fact="0.4"/>
              <dgm:constr type="l" for="ch" forName="image_2" refType="w" fact="0.3821"/>
              <dgm:constr type="t" for="ch" forName="image_2" refType="h" fact="0.4118"/>
              <dgm:constr type="w" for="ch" forName="image_2" refType="w" fact="0.1105"/>
              <dgm:constr type="h" for="ch" forName="image_2" refType="h" fact="0.3529"/>
              <dgm:constr type="l" for="ch" forName="parent_text_1" refType="w" fact="0.6447"/>
              <dgm:constr type="t" for="ch" forName="parent_text_1" refType="h" fact="0"/>
              <dgm:constr type="w" for="ch" forName="parent_text_1" refType="w" fact="0.3553"/>
              <dgm:constr type="h" for="ch" forName="parent_text_1" refType="h" fact="0.215"/>
              <dgm:constr type="l" for="ch" forName="parent_text_2" refType="w" fact="0"/>
              <dgm:constr type="t" for="ch" forName="parent_text_2" refType="h" fact="0.4118"/>
              <dgm:constr type="w" for="ch" forName="parent_text_2" refType="w" fact="0.3553"/>
              <dgm:constr type="h" for="ch" forName="parent_text_2" refType="h" fact="0.3529"/>
              <dgm:constr type="l" for="ch" forName="image_accent_1" refType="w" fact="0.5263"/>
              <dgm:constr type="t" for="ch" forName="image_accent_1" refType="h" fact="0.2354"/>
              <dgm:constr type="w" for="ch" forName="image_accent_1" refType="w" fact="0.2394"/>
              <dgm:constr type="h" for="ch" forName="image_accent_1" refType="h" fact="0.7646"/>
              <dgm:constr type="l" for="ch" forName="image_1" refType="w" fact="0.5355"/>
              <dgm:constr type="t" for="ch" forName="image_1" refType="h" fact="0.2648"/>
              <dgm:constr type="w" for="ch" forName="image_1" refType="w" fact="0.2211"/>
              <dgm:constr type="h" for="ch" forName="image_1" refType="h" fact="0.7058"/>
              <dgm:constr type="l" for="ch" forName="accent_1" refType="w" fact="0.3289"/>
              <dgm:constr type="t" for="ch" forName="accent_1" refType="h" fact="0.7899"/>
              <dgm:constr type="w" for="ch" forName="accent_1" refType="w" fact="0.0395"/>
              <dgm:constr type="h" for="ch" forName="accent_1" refType="h" fact="0.126"/>
            </dgm:constrLst>
          </dgm:else>
        </dgm:choose>
      </dgm:if>
      <dgm:if name="Name10" axis="ch" ptType="node" func="cnt" op="equ" val="3">
        <dgm:alg type="composite">
          <dgm:param type="ar" val="2.4052"/>
        </dgm:alg>
        <dgm:choose name="Name11">
          <dgm:if name="Name12" func="var" arg="dir" op="equ" val="norm">
            <dgm:constrLst>
              <dgm:constr type="primFontSz" for="des" ptType="node" op="equ" val="65"/>
              <dgm:constr type="l" for="ch" forName="accent_3" refType="w" fact="0.6316"/>
              <dgm:constr type="t" for="ch" forName="accent_3" refType="h" fact="0.8355"/>
              <dgm:constr type="w" for="ch" forName="accent_3" refType="w" fact="0.0395"/>
              <dgm:constr type="h" for="ch" forName="accent_3" refType="h" fact="0.0949"/>
              <dgm:constr type="l" for="ch" forName="image_accent_2" refType="w" fact="0.4936"/>
              <dgm:constr type="t" for="ch" forName="image_accent_2" refType="h" fact="0.5329"/>
              <dgm:constr type="w" for="ch" forName="image_accent_2" refType="w" fact="0.1253"/>
              <dgm:constr type="h" for="ch" forName="image_accent_2" refType="h" fact="0.3013"/>
              <dgm:constr type="l" for="ch" forName="image_2" refType="w" fact="0.501"/>
              <dgm:constr type="t" for="ch" forName="image_2" refType="h" fact="0.5507"/>
              <dgm:constr type="w" for="ch" forName="image_2" refType="w" fact="0.1105"/>
              <dgm:constr type="h" for="ch" forName="image_2" refType="h" fact="0.2658"/>
              <dgm:constr type="l" for="ch" forName="image_accent_3" refType="w" fact="0.4446"/>
              <dgm:constr type="t" for="ch" forName="image_accent_3" refType="h" fact="0.1076"/>
              <dgm:constr type="w" for="ch" forName="image_accent_3" refType="w" fact="0.1606"/>
              <dgm:constr type="h" for="ch" forName="image_accent_3" refType="h" fact="0.3864"/>
              <dgm:constr type="l" for="ch" forName="image_3" refType="w" fact="0.4531"/>
              <dgm:constr type="t" for="ch" forName="image_3" refType="h" fact="0.128"/>
              <dgm:constr type="w" for="ch" forName="image_3" refType="w" fact="0.1437"/>
              <dgm:constr type="h" for="ch" forName="image_3" refType="h" fact="0.3456"/>
              <dgm:constr type="l" for="ch" forName="image_accent_1" refType="w" fact="0.2368"/>
              <dgm:constr type="t" for="ch" forName="image_accent_1" refType="h" fact="0.4241"/>
              <dgm:constr type="w" for="ch" forName="image_accent_1" refType="w" fact="0.2394"/>
              <dgm:constr type="h" for="ch" forName="image_accent_1" refType="h" fact="0.5759"/>
              <dgm:constr type="l" for="ch" forName="image_1" refType="w" fact="0.246"/>
              <dgm:constr type="t" for="ch" forName="image_1" refType="h" fact="0.4462"/>
              <dgm:constr type="w" for="ch" forName="image_1" refType="w" fact="0.2211"/>
              <dgm:constr type="h" for="ch" forName="image_1" refType="h" fact="0.5317"/>
              <dgm:constr type="l" for="ch" forName="parent_text_1" refType="w" fact="0"/>
              <dgm:constr type="t" for="ch" forName="parent_text_1" refType="h" fact="0.128"/>
              <dgm:constr type="w" for="ch" forName="parent_text_1" refType="w" fact="0.3553"/>
              <dgm:constr type="h" for="ch" forName="parent_text_1" refType="h" fact="0.2775"/>
              <dgm:constr type="l" for="ch" forName="accent_1" refType="w" fact="0.3895"/>
              <dgm:constr type="t" for="ch" forName="accent_1" refType="h" fact="0"/>
              <dgm:constr type="w" for="ch" forName="accent_1" refType="w" fact="0.0711"/>
              <dgm:constr type="h" for="ch" forName="accent_1" refType="h" fact="0.1709"/>
              <dgm:constr type="l" for="ch" forName="parent_text_2" refType="w" fact="0.6447"/>
              <dgm:constr type="t" for="ch" forName="parent_text_2" refType="h" fact="0.5507"/>
              <dgm:constr type="w" for="ch" forName="parent_text_2" refType="w" fact="0.3553"/>
              <dgm:constr type="h" for="ch" forName="parent_text_2" refType="h" fact="0.2658"/>
              <dgm:constr type="l" for="ch" forName="parent_text_3" refType="w" fact="0.6316"/>
              <dgm:constr type="t" for="ch" forName="parent_text_3" refType="h" fact="0.128"/>
              <dgm:constr type="w" for="ch" forName="parent_text_3" refType="w" fact="0.3553"/>
              <dgm:constr type="h" for="ch" forName="parent_text_3" refType="h" fact="0.3456"/>
              <dgm:constr type="l" for="ch" forName="accent_2" refType="w" fact="0.5789"/>
              <dgm:constr type="t" for="ch" forName="accent_2" refType="h" fact="0.0127"/>
              <dgm:constr type="w" for="ch" forName="accent_2" refType="w" fact="0.0526"/>
              <dgm:constr type="h" for="ch" forName="accent_2" refType="h" fact="0.1266"/>
            </dgm:constrLst>
          </dgm:if>
          <dgm:else name="Name13">
            <dgm:constrLst>
              <dgm:constr type="primFontSz" for="des" ptType="node" op="equ" val="65"/>
              <dgm:constr type="l" for="ch" forName="accent_1" refType="w" fact="0.3289"/>
              <dgm:constr type="t" for="ch" forName="accent_1" refType="h" fact="0.8355"/>
              <dgm:constr type="w" for="ch" forName="accent_1" refType="w" fact="0.0395"/>
              <dgm:constr type="h" for="ch" forName="accent_1" refType="h" fact="0.0949"/>
              <dgm:constr type="l" for="ch" forName="image_accent_2" refType="w" fact="0.3811"/>
              <dgm:constr type="t" for="ch" forName="image_accent_2" refType="h" fact="0.5329"/>
              <dgm:constr type="w" for="ch" forName="image_accent_2" refType="w" fact="0.1253"/>
              <dgm:constr type="h" for="ch" forName="image_accent_2" refType="h" fact="0.3013"/>
              <dgm:constr type="l" for="ch" forName="image_2" refType="w" fact="0.3885"/>
              <dgm:constr type="t" for="ch" forName="image_2" refType="h" fact="0.5507"/>
              <dgm:constr type="w" for="ch" forName="image_2" refType="w" fact="0.1105"/>
              <dgm:constr type="h" for="ch" forName="image_2" refType="h" fact="0.2658"/>
              <dgm:constr type="l" for="ch" forName="image_accent_3" refType="w" fact="0.3947"/>
              <dgm:constr type="t" for="ch" forName="image_accent_3" refType="h" fact="0.1076"/>
              <dgm:constr type="w" for="ch" forName="image_accent_3" refType="w" fact="0.1606"/>
              <dgm:constr type="h" for="ch" forName="image_accent_3" refType="h" fact="0.3864"/>
              <dgm:constr type="l" for="ch" forName="image_3" refType="w" fact="0.4032"/>
              <dgm:constr type="t" for="ch" forName="image_3" refType="h" fact="0.128"/>
              <dgm:constr type="w" for="ch" forName="image_3" refType="w" fact="0.1437"/>
              <dgm:constr type="h" for="ch" forName="image_3" refType="h" fact="0.3456"/>
              <dgm:constr type="l" for="ch" forName="image_accent_1" refType="w" fact="0.5237"/>
              <dgm:constr type="t" for="ch" forName="image_accent_1" refType="h" fact="0.4241"/>
              <dgm:constr type="w" for="ch" forName="image_accent_1" refType="w" fact="0.2394"/>
              <dgm:constr type="h" for="ch" forName="image_accent_1" refType="h" fact="0.5759"/>
              <dgm:constr type="l" for="ch" forName="image_1" refType="w" fact="0.5329"/>
              <dgm:constr type="t" for="ch" forName="image_1" refType="h" fact="0.4462"/>
              <dgm:constr type="w" for="ch" forName="image_1" refType="w" fact="0.2211"/>
              <dgm:constr type="h" for="ch" forName="image_1" refType="h" fact="0.5317"/>
              <dgm:constr type="l" for="ch" forName="parent_text_1" refType="w" fact="0.6447"/>
              <dgm:constr type="t" for="ch" forName="parent_text_1" refType="h" fact="0.128"/>
              <dgm:constr type="w" for="ch" forName="parent_text_1" refType="w" fact="0.3553"/>
              <dgm:constr type="h" for="ch" forName="parent_text_1" refType="h" fact="0.2775"/>
              <dgm:constr type="l" for="ch" forName="accent_2" refType="w" fact="0.5395"/>
              <dgm:constr type="t" for="ch" forName="accent_2" refType="h" fact="0"/>
              <dgm:constr type="w" for="ch" forName="accent_2" refType="w" fact="0.0711"/>
              <dgm:constr type="h" for="ch" forName="accent_2" refType="h" fact="0.1709"/>
              <dgm:constr type="l" for="ch" forName="parent_text_3" refType="w" fact="0.0132"/>
              <dgm:constr type="t" for="ch" forName="parent_text_3" refType="h" fact="0.128"/>
              <dgm:constr type="w" for="ch" forName="parent_text_3" refType="w" fact="0.3553"/>
              <dgm:constr type="h" for="ch" forName="parent_text_3" refType="h" fact="0.3456"/>
              <dgm:constr type="l" for="ch" forName="parent_text_2" refType="w" fact="0"/>
              <dgm:constr type="t" for="ch" forName="parent_text_2" refType="h" fact="0.5507"/>
              <dgm:constr type="w" for="ch" forName="parent_text_2" refType="w" fact="0.3553"/>
              <dgm:constr type="h" for="ch" forName="parent_text_2" refType="h" fact="0.2658"/>
              <dgm:constr type="l" for="ch" forName="accent_3" refType="w" fact="0.3684"/>
              <dgm:constr type="t" for="ch" forName="accent_3" refType="h" fact="0.0127"/>
              <dgm:constr type="w" for="ch" forName="accent_3" refType="w" fact="0.0526"/>
              <dgm:constr type="h" for="ch" forName="accent_3" refType="h" fact="0.1266"/>
            </dgm:constrLst>
          </dgm:else>
        </dgm:choose>
      </dgm:if>
      <dgm:if name="Name14" axis="ch" ptType="node" func="cnt" op="equ" val="4">
        <dgm:alg type="composite">
          <dgm:param type="ar" val="1.6704"/>
        </dgm:alg>
        <dgm:choose name="Name15">
          <dgm:if name="Name16" func="var" arg="dir" op="equ" val="norm">
            <dgm:constrLst>
              <dgm:constr type="primFontSz" for="des" ptType="node" op="equ" val="65"/>
              <dgm:constr type="l" for="ch" forName="image_accent_4" refType="w" fact="0.4626"/>
              <dgm:constr type="t" for="ch" forName="image_accent_4" refType="h" fact="0.1415"/>
              <dgm:constr type="w" for="ch" forName="image_accent_4" refType="w" fact="0.1126"/>
              <dgm:constr type="h" for="ch" forName="image_accent_4" refType="h" fact="0.1881"/>
              <dgm:constr type="l" for="ch" forName="image_4" refType="w" fact="0.4692"/>
              <dgm:constr type="t" for="ch" forName="image_4" refType="h" fact="0.1526"/>
              <dgm:constr type="w" for="ch" forName="image_4" refType="w" fact="0.0994"/>
              <dgm:constr type="h" for="ch" forName="image_4" refType="h" fact="0.166"/>
              <dgm:constr type="l" for="ch" forName="image_accent_2" refType="w" fact="0.4936"/>
              <dgm:constr type="t" for="ch" forName="image_accent_2" refType="h" fact="0.6756"/>
              <dgm:constr type="w" for="ch" forName="image_accent_2" refType="w" fact="0.1253"/>
              <dgm:constr type="h" for="ch" forName="image_accent_2" refType="h" fact="0.2092"/>
              <dgm:constr type="l" for="ch" forName="image_2" refType="w" fact="0.501"/>
              <dgm:constr type="t" for="ch" forName="image_2" refType="h" fact="0.6879"/>
              <dgm:constr type="w" for="ch" forName="image_2" refType="w" fact="0.1105"/>
              <dgm:constr type="h" for="ch" forName="image_2" refType="h" fact="0.1846"/>
              <dgm:constr type="l" for="ch" forName="image_accent_3" refType="w" fact="0.4446"/>
              <dgm:constr type="t" for="ch" forName="image_accent_3" refType="h" fact="0.3802"/>
              <dgm:constr type="w" for="ch" forName="image_accent_3" refType="w" fact="0.1606"/>
              <dgm:constr type="h" for="ch" forName="image_accent_3" refType="h" fact="0.2683"/>
              <dgm:constr type="l" for="ch" forName="image_3" refType="w" fact="0.4531"/>
              <dgm:constr type="t" for="ch" forName="image_3" refType="h" fact="0.3944"/>
              <dgm:constr type="w" for="ch" forName="image_3" refType="w" fact="0.1437"/>
              <dgm:constr type="h" for="ch" forName="image_3" refType="h" fact="0.24"/>
              <dgm:constr type="l" for="ch" forName="image_accent_1" refType="w" fact="0.2368"/>
              <dgm:constr type="t" for="ch" forName="image_accent_1" refType="h" fact="0.6"/>
              <dgm:constr type="w" for="ch" forName="image_accent_1" refType="w" fact="0.2394"/>
              <dgm:constr type="h" for="ch" forName="image_accent_1" refType="h" fact="0.4"/>
              <dgm:constr type="l" for="ch" forName="image_1" refType="w" fact="0.246"/>
              <dgm:constr type="t" for="ch" forName="image_1" refType="h" fact="0.6154"/>
              <dgm:constr type="w" for="ch" forName="image_1" refType="w" fact="0.2211"/>
              <dgm:constr type="h" for="ch" forName="image_1" refType="h" fact="0.3692"/>
              <dgm:constr type="l" for="ch" forName="parent_text_1" refType="w" fact="0"/>
              <dgm:constr type="t" for="ch" forName="parent_text_1" refType="h" fact="0.3944"/>
              <dgm:constr type="w" for="ch" forName="parent_text_1" refType="w" fact="0.3553"/>
              <dgm:constr type="h" for="ch" forName="parent_text_1" refType="h" fact="0.1931"/>
              <dgm:constr type="l" for="ch" forName="accent_1" refType="w" fact="0.3895"/>
              <dgm:constr type="t" for="ch" forName="accent_1" refType="h" fact="0.3055"/>
              <dgm:constr type="w" for="ch" forName="accent_1" refType="w" fact="0.0711"/>
              <dgm:constr type="h" for="ch" forName="accent_1" refType="h" fact="0.1187"/>
              <dgm:constr type="l" for="ch" forName="parent_text_3" refType="w" fact="0.6316"/>
              <dgm:constr type="t" for="ch" forName="parent_text_3" refType="h" fact="0.3944"/>
              <dgm:constr type="w" for="ch" forName="parent_text_3" refType="w" fact="0.3553"/>
              <dgm:constr type="h" for="ch" forName="parent_text_3" refType="h" fact="0.24"/>
              <dgm:constr type="l" for="ch" forName="parent_text_2" refType="w" fact="0.6447"/>
              <dgm:constr type="t" for="ch" forName="parent_text_2" refType="h" fact="0.6879"/>
              <dgm:constr type="w" for="ch" forName="parent_text_2" refType="w" fact="0.3553"/>
              <dgm:constr type="h" for="ch" forName="parent_text_2" refType="h" fact="0.1846"/>
              <dgm:constr type="l" for="ch" forName="accent_2" refType="w" fact="0.5347"/>
              <dgm:constr type="t" for="ch" forName="accent_2" refType="h" fact="0.044"/>
              <dgm:constr type="w" for="ch" forName="accent_2" refType="w" fact="0.0526"/>
              <dgm:constr type="h" for="ch" forName="accent_2" refType="h" fact="0.0879"/>
              <dgm:constr type="l" for="ch" forName="accent_3" refType="w" fact="0.6005"/>
              <dgm:constr type="t" for="ch" forName="accent_3" refType="h" fact="0"/>
              <dgm:constr type="w" for="ch" forName="accent_3" refType="w" fact="0.0263"/>
              <dgm:constr type="h" for="ch" forName="accent_3" refType="h" fact="0.044"/>
              <dgm:constr type="l" for="ch" forName="parent_text_4" refType="w" fact="0.6005"/>
              <dgm:constr type="t" for="ch" forName="parent_text_4" refType="h" fact="0.1526"/>
              <dgm:constr type="w" for="ch" forName="parent_text_4" refType="w" fact="0.3553"/>
              <dgm:constr type="h" for="ch" forName="parent_text_4" refType="h" fact="0.166"/>
              <dgm:constr type="l" for="ch" forName="accent_4" refType="w" fact="0.6268"/>
              <dgm:constr type="t" for="ch" forName="accent_4" refType="h" fact="0.8791"/>
              <dgm:constr type="w" for="ch" forName="accent_4" refType="w" fact="0.0395"/>
              <dgm:constr type="h" for="ch" forName="accent_4" refType="h" fact="0.0659"/>
            </dgm:constrLst>
          </dgm:if>
          <dgm:else name="Name17">
            <dgm:constrLst>
              <dgm:constr type="primFontSz" for="des" ptType="node" op="equ" val="65"/>
              <dgm:constr type="l" for="ch" forName="image_accent_4" refType="w" fact="0.4248"/>
              <dgm:constr type="t" for="ch" forName="image_accent_4" refType="h" fact="0.1415"/>
              <dgm:constr type="w" for="ch" forName="image_accent_4" refType="w" fact="0.1126"/>
              <dgm:constr type="h" for="ch" forName="image_accent_4" refType="h" fact="0.1881"/>
              <dgm:constr type="l" for="ch" forName="image_4" refType="w" fact="0.4314"/>
              <dgm:constr type="t" for="ch" forName="image_4" refType="h" fact="0.1526"/>
              <dgm:constr type="w" for="ch" forName="image_4" refType="w" fact="0.0994"/>
              <dgm:constr type="h" for="ch" forName="image_4" refType="h" fact="0.166"/>
              <dgm:constr type="l" for="ch" forName="image_accent_2" refType="w" fact="0.3811"/>
              <dgm:constr type="t" for="ch" forName="image_accent_2" refType="h" fact="0.6756"/>
              <dgm:constr type="w" for="ch" forName="image_accent_2" refType="w" fact="0.1253"/>
              <dgm:constr type="h" for="ch" forName="image_accent_2" refType="h" fact="0.2092"/>
              <dgm:constr type="l" for="ch" forName="image_2" refType="w" fact="0.3885"/>
              <dgm:constr type="t" for="ch" forName="image_2" refType="h" fact="0.6879"/>
              <dgm:constr type="w" for="ch" forName="image_2" refType="w" fact="0.1105"/>
              <dgm:constr type="h" for="ch" forName="image_2" refType="h" fact="0.1846"/>
              <dgm:constr type="l" for="ch" forName="image_accent_3" refType="w" fact="0.3947"/>
              <dgm:constr type="t" for="ch" forName="image_accent_3" refType="h" fact="0.3802"/>
              <dgm:constr type="w" for="ch" forName="image_accent_3" refType="w" fact="0.1606"/>
              <dgm:constr type="h" for="ch" forName="image_accent_3" refType="h" fact="0.2683"/>
              <dgm:constr type="l" for="ch" forName="image_3" refType="w" fact="0.4032"/>
              <dgm:constr type="t" for="ch" forName="image_3" refType="h" fact="0.3944"/>
              <dgm:constr type="w" for="ch" forName="image_3" refType="w" fact="0.1437"/>
              <dgm:constr type="h" for="ch" forName="image_3" refType="h" fact="0.24"/>
              <dgm:constr type="l" for="ch" forName="image_accent_1" refType="w" fact="0.5237"/>
              <dgm:constr type="t" for="ch" forName="image_accent_1" refType="h" fact="0.6"/>
              <dgm:constr type="w" for="ch" forName="image_accent_1" refType="w" fact="0.2394"/>
              <dgm:constr type="h" for="ch" forName="image_accent_1" refType="h" fact="0.4"/>
              <dgm:constr type="l" for="ch" forName="image_1" refType="w" fact="0.5329"/>
              <dgm:constr type="t" for="ch" forName="image_1" refType="h" fact="0.6154"/>
              <dgm:constr type="w" for="ch" forName="image_1" refType="w" fact="0.2211"/>
              <dgm:constr type="h" for="ch" forName="image_1" refType="h" fact="0.3692"/>
              <dgm:constr type="l" for="ch" forName="parent_text_1" refType="w" fact="0.6447"/>
              <dgm:constr type="t" for="ch" forName="parent_text_1" refType="h" fact="0.3944"/>
              <dgm:constr type="w" for="ch" forName="parent_text_1" refType="w" fact="0.3553"/>
              <dgm:constr type="h" for="ch" forName="parent_text_1" refType="h" fact="0.1931"/>
              <dgm:constr type="l" for="ch" forName="accent_1" refType="w" fact="0.5395"/>
              <dgm:constr type="t" for="ch" forName="accent_1" refType="h" fact="0.3055"/>
              <dgm:constr type="w" for="ch" forName="accent_1" refType="w" fact="0.0711"/>
              <dgm:constr type="h" for="ch" forName="accent_1" refType="h" fact="0.1187"/>
              <dgm:constr type="l" for="ch" forName="parent_text_3" refType="w" fact="0.0132"/>
              <dgm:constr type="t" for="ch" forName="parent_text_3" refType="h" fact="0.3944"/>
              <dgm:constr type="w" for="ch" forName="parent_text_3" refType="w" fact="0.3553"/>
              <dgm:constr type="h" for="ch" forName="parent_text_3" refType="h" fact="0.24"/>
              <dgm:constr type="l" for="ch" forName="parent_text_2" refType="w" fact="0"/>
              <dgm:constr type="t" for="ch" forName="parent_text_2" refType="h" fact="0.6879"/>
              <dgm:constr type="w" for="ch" forName="parent_text_2" refType="w" fact="0.3553"/>
              <dgm:constr type="h" for="ch" forName="parent_text_2" refType="h" fact="0.1846"/>
              <dgm:constr type="l" for="ch" forName="accent_2" refType="w" fact="0.4126"/>
              <dgm:constr type="t" for="ch" forName="accent_2" refType="h" fact="0.044"/>
              <dgm:constr type="w" for="ch" forName="accent_2" refType="w" fact="0.0526"/>
              <dgm:constr type="h" for="ch" forName="accent_2" refType="h" fact="0.0879"/>
              <dgm:constr type="l" for="ch" forName="accent_3" refType="w" fact="0.3732"/>
              <dgm:constr type="t" for="ch" forName="accent_3" refType="h" fact="0"/>
              <dgm:constr type="w" for="ch" forName="accent_3" refType="w" fact="0.0263"/>
              <dgm:constr type="h" for="ch" forName="accent_3" refType="h" fact="0.044"/>
              <dgm:constr type="l" for="ch" forName="parent_text_4" refType="w" fact="0.0442"/>
              <dgm:constr type="t" for="ch" forName="parent_text_4" refType="h" fact="0.1526"/>
              <dgm:constr type="w" for="ch" forName="parent_text_4" refType="w" fact="0.3553"/>
              <dgm:constr type="h" for="ch" forName="parent_text_4" refType="h" fact="0.166"/>
              <dgm:constr type="l" for="ch" forName="accent_4" refType="w" fact="0.3337"/>
              <dgm:constr type="t" for="ch" forName="accent_4" refType="h" fact="0.8791"/>
              <dgm:constr type="w" for="ch" forName="accent_4" refType="w" fact="0.0395"/>
              <dgm:constr type="h" for="ch" forName="accent_4" refType="h" fact="0.0659"/>
            </dgm:constrLst>
          </dgm:else>
        </dgm:choose>
      </dgm:if>
      <dgm:if name="Name18" axis="ch" ptType="node" func="cnt" op="equ" val="5">
        <dgm:alg type="composite">
          <dgm:param type="ar" val="1.5076"/>
        </dgm:alg>
        <dgm:choose name="Name19">
          <dgm:if name="Name20" func="var" arg="dir" op="equ" val="norm">
            <dgm:constrLst>
              <dgm:constr type="primFontSz" for="des" ptType="node" op="equ" val="65"/>
              <dgm:constr type="l" for="ch" forName="image_accent_5" refType="w" fact="0.5301"/>
              <dgm:constr type="t" for="ch" forName="image_accent_5" refType="h" fact="0.0862"/>
              <dgm:constr type="w" for="ch" forName="image_accent_5" refType="w" fact="0.1022"/>
              <dgm:constr type="h" for="ch" forName="image_accent_5" refType="h" fact="0.1541"/>
              <dgm:constr type="l" for="ch" forName="image_5" refType="w" fact="0.5361"/>
              <dgm:constr type="t" for="ch" forName="image_5" refType="h" fact="0.0953"/>
              <dgm:constr type="w" for="ch" forName="image_5" refType="w" fact="0.0902"/>
              <dgm:constr type="h" for="ch" forName="image_5" refType="h" fact="0.1359"/>
              <dgm:constr type="l" for="ch" forName="image_accent_4" refType="w" fact="0.4528"/>
              <dgm:constr type="t" for="ch" forName="image_accent_4" refType="h" fact="0.2416"/>
              <dgm:constr type="w" for="ch" forName="image_accent_4" refType="w" fact="0.1103"/>
              <dgm:constr type="h" for="ch" forName="image_accent_4" refType="h" fact="0.1662"/>
              <dgm:constr type="l" for="ch" forName="image_4" refType="w" fact="0.4593"/>
              <dgm:constr type="t" for="ch" forName="image_4" refType="h" fact="0.2513"/>
              <dgm:constr type="w" for="ch" forName="image_4" refType="w" fact="0.0973"/>
              <dgm:constr type="h" for="ch" forName="image_4" refType="h" fact="0.1467"/>
              <dgm:constr type="l" for="ch" forName="image_accent_2" refType="w" fact="0.4832"/>
              <dgm:constr type="t" for="ch" forName="image_accent_2" refType="h" fact="0.7134"/>
              <dgm:constr type="w" for="ch" forName="image_accent_2" refType="w" fact="0.1226"/>
              <dgm:constr type="h" for="ch" forName="image_accent_2" refType="h" fact="0.1849"/>
              <dgm:constr type="l" for="ch" forName="image_2" refType="w" fact="0.4904"/>
              <dgm:constr type="t" for="ch" forName="image_2" refType="h" fact="0.7243"/>
              <dgm:constr type="w" for="ch" forName="image_2" refType="w" fact="0.1082"/>
              <dgm:constr type="h" for="ch" forName="image_2" refType="h" fact="0.1631"/>
              <dgm:constr type="l" for="ch" forName="image_accent_3" refType="w" fact="0.4352"/>
              <dgm:constr type="t" for="ch" forName="image_accent_3" refType="h" fact="0.4525"/>
              <dgm:constr type="w" for="ch" forName="image_accent_3" refType="w" fact="0.1573"/>
              <dgm:constr type="h" for="ch" forName="image_accent_3" refType="h" fact="0.2371"/>
              <dgm:constr type="l" for="ch" forName="image_3" refType="w" fact="0.4435"/>
              <dgm:constr type="t" for="ch" forName="image_3" refType="h" fact="0.465"/>
              <dgm:constr type="w" for="ch" forName="image_3" refType="w" fact="0.1407"/>
              <dgm:constr type="h" for="ch" forName="image_3" refType="h" fact="0.212"/>
              <dgm:constr type="l" for="ch" forName="image_accent_1" refType="w" fact="0.2318"/>
              <dgm:constr type="t" for="ch" forName="image_accent_1" refType="h" fact="0.6466"/>
              <dgm:constr type="w" for="ch" forName="image_accent_1" refType="w" fact="0.2344"/>
              <dgm:constr type="h" for="ch" forName="image_accent_1" refType="h" fact="0.3534"/>
              <dgm:constr type="l" for="ch" forName="image_1" refType="w" fact="0.2408"/>
              <dgm:constr type="t" for="ch" forName="image_1" refType="h" fact="0.6602"/>
              <dgm:constr type="w" for="ch" forName="image_1" refType="w" fact="0.2164"/>
              <dgm:constr type="h" for="ch" forName="image_1" refType="h" fact="0.3262"/>
              <dgm:constr type="l" for="ch" forName="parent_text_1" refType="w" fact="0"/>
              <dgm:constr type="t" for="ch" forName="parent_text_1" refType="h" fact="0.465"/>
              <dgm:constr type="w" for="ch" forName="parent_text_1" refType="w" fact="0.3478"/>
              <dgm:constr type="h" for="ch" forName="parent_text_1" refType="h" fact="0.165"/>
              <dgm:constr type="l" for="ch" forName="accent_1" refType="w" fact="0.3813"/>
              <dgm:constr type="t" for="ch" forName="accent_1" refType="h" fact="0.3864"/>
              <dgm:constr type="w" for="ch" forName="accent_1" refType="w" fact="0.0696"/>
              <dgm:constr type="h" for="ch" forName="accent_1" refType="h" fact="0.1049"/>
              <dgm:constr type="l" for="ch" forName="parent_text_3" refType="w" fact="0.6182"/>
              <dgm:constr type="t" for="ch" forName="parent_text_3" refType="h" fact="0.465"/>
              <dgm:constr type="w" for="ch" forName="parent_text_3" refType="w" fact="0.3478"/>
              <dgm:constr type="h" for="ch" forName="parent_text_3" refType="h" fact="0.212"/>
              <dgm:constr type="l" for="ch" forName="parent_text_2" refType="w" fact="0.6311"/>
              <dgm:constr type="t" for="ch" forName="parent_text_2" refType="h" fact="0.7243"/>
              <dgm:constr type="w" for="ch" forName="parent_text_2" refType="w" fact="0.3478"/>
              <dgm:constr type="h" for="ch" forName="parent_text_2" refType="h" fact="0.1631"/>
              <dgm:constr type="l" for="ch" forName="parent_text_4" refType="w" fact="0.5878"/>
              <dgm:constr type="t" for="ch" forName="parent_text_4" refType="h" fact="0.2513"/>
              <dgm:constr type="w" for="ch" forName="parent_text_4" refType="w" fact="0.3478"/>
              <dgm:constr type="h" for="ch" forName="parent_text_4" refType="h" fact="0.1467"/>
              <dgm:constr type="l" for="ch" forName="accent_2" refType="w" fact="0.6265"/>
              <dgm:constr type="t" for="ch" forName="accent_2" refType="h" fact="0.0194"/>
              <dgm:constr type="w" for="ch" forName="accent_2" refType="w" fact="0.0515"/>
              <dgm:constr type="h" for="ch" forName="accent_2" refType="h" fact="0.0777"/>
              <dgm:constr type="l" for="ch" forName="accent_3" refType="w" fact="0.7038"/>
              <dgm:constr type="t" for="ch" forName="accent_3" refType="h" fact="0"/>
              <dgm:constr type="w" for="ch" forName="accent_3" refType="w" fact="0.0258"/>
              <dgm:constr type="h" for="ch" forName="accent_3" refType="h" fact="0.0388"/>
              <dgm:constr type="l" for="ch" forName="parent_text_5" refType="w" fact="0.6522"/>
              <dgm:constr type="t" for="ch" forName="parent_text_5" refType="h" fact="0.0953"/>
              <dgm:constr type="w" for="ch" forName="parent_text_5" refType="w" fact="0.3478"/>
              <dgm:constr type="h" for="ch" forName="parent_text_5" refType="h" fact="0.1359"/>
              <dgm:constr type="l" for="ch" forName="accent_4" refType="w" fact="0.6136"/>
              <dgm:constr type="t" for="ch" forName="accent_4" refType="h" fact="0.8932"/>
              <dgm:constr type="w" for="ch" forName="accent_4" refType="w" fact="0.0386"/>
              <dgm:constr type="h" for="ch" forName="accent_4" refType="h" fact="0.0583"/>
            </dgm:constrLst>
          </dgm:if>
          <dgm:else name="Name21">
            <dgm:constrLst>
              <dgm:constr type="primFontSz" for="des" ptType="node" op="equ" val="65"/>
              <dgm:constr type="l" for="ch" forName="image_accent_5" refType="w" fact="0.3677"/>
              <dgm:constr type="t" for="ch" forName="image_accent_5" refType="h" fact="0.0862"/>
              <dgm:constr type="w" for="ch" forName="image_accent_5" refType="w" fact="0.1022"/>
              <dgm:constr type="h" for="ch" forName="image_accent_5" refType="h" fact="0.1541"/>
              <dgm:constr type="l" for="ch" forName="image_5" refType="w" fact="0.3738"/>
              <dgm:constr type="t" for="ch" forName="image_5" refType="h" fact="0.0953"/>
              <dgm:constr type="w" for="ch" forName="image_5" refType="w" fact="0.0902"/>
              <dgm:constr type="h" for="ch" forName="image_5" refType="h" fact="0.1359"/>
              <dgm:constr type="l" for="ch" forName="image_accent_4" refType="w" fact="0.437"/>
              <dgm:constr type="t" for="ch" forName="image_accent_4" refType="h" fact="0.2416"/>
              <dgm:constr type="w" for="ch" forName="image_accent_4" refType="w" fact="0.1103"/>
              <dgm:constr type="h" for="ch" forName="image_accent_4" refType="h" fact="0.1662"/>
              <dgm:constr type="l" for="ch" forName="image_4" refType="w" fact="0.4434"/>
              <dgm:constr type="t" for="ch" forName="image_4" refType="h" fact="0.2513"/>
              <dgm:constr type="w" for="ch" forName="image_4" refType="w" fact="0.0973"/>
              <dgm:constr type="h" for="ch" forName="image_4" refType="h" fact="0.1467"/>
              <dgm:constr type="l" for="ch" forName="image_accent_2" refType="w" fact="0.3942"/>
              <dgm:constr type="t" for="ch" forName="image_accent_2" refType="h" fact="0.7134"/>
              <dgm:constr type="w" for="ch" forName="image_accent_2" refType="w" fact="0.1226"/>
              <dgm:constr type="h" for="ch" forName="image_accent_2" refType="h" fact="0.1849"/>
              <dgm:constr type="l" for="ch" forName="image_2" refType="w" fact="0.4014"/>
              <dgm:constr type="t" for="ch" forName="image_2" refType="h" fact="0.7243"/>
              <dgm:constr type="w" for="ch" forName="image_2" refType="w" fact="0.1082"/>
              <dgm:constr type="h" for="ch" forName="image_2" refType="h" fact="0.1631"/>
              <dgm:constr type="l" for="ch" forName="image_accent_3" refType="w" fact="0.4075"/>
              <dgm:constr type="t" for="ch" forName="image_accent_3" refType="h" fact="0.4525"/>
              <dgm:constr type="w" for="ch" forName="image_accent_3" refType="w" fact="0.1573"/>
              <dgm:constr type="h" for="ch" forName="image_accent_3" refType="h" fact="0.2371"/>
              <dgm:constr type="l" for="ch" forName="image_3" refType="w" fact="0.4158"/>
              <dgm:constr type="t" for="ch" forName="image_3" refType="h" fact="0.465"/>
              <dgm:constr type="w" for="ch" forName="image_3" refType="w" fact="0.1407"/>
              <dgm:constr type="h" for="ch" forName="image_3" refType="h" fact="0.212"/>
              <dgm:constr type="l" for="ch" forName="image_accent_1" refType="w" fact="0.5338"/>
              <dgm:constr type="t" for="ch" forName="image_accent_1" refType="h" fact="0.6466"/>
              <dgm:constr type="w" for="ch" forName="image_accent_1" refType="w" fact="0.2344"/>
              <dgm:constr type="h" for="ch" forName="image_accent_1" refType="h" fact="0.3534"/>
              <dgm:constr type="l" for="ch" forName="image_1" refType="w" fact="0.5428"/>
              <dgm:constr type="t" for="ch" forName="image_1" refType="h" fact="0.6602"/>
              <dgm:constr type="w" for="ch" forName="image_1" refType="w" fact="0.2164"/>
              <dgm:constr type="h" for="ch" forName="image_1" refType="h" fact="0.3262"/>
              <dgm:constr type="l" for="ch" forName="parent_text_1" refType="w" fact="0.6522"/>
              <dgm:constr type="t" for="ch" forName="parent_text_1" refType="h" fact="0.465"/>
              <dgm:constr type="w" for="ch" forName="parent_text_1" refType="w" fact="0.3478"/>
              <dgm:constr type="h" for="ch" forName="parent_text_1" refType="h" fact="0.165"/>
              <dgm:constr type="l" for="ch" forName="accent_1" refType="w" fact="0.5492"/>
              <dgm:constr type="t" for="ch" forName="accent_1" refType="h" fact="0.3864"/>
              <dgm:constr type="w" for="ch" forName="accent_1" refType="w" fact="0.0696"/>
              <dgm:constr type="h" for="ch" forName="accent_1" refType="h" fact="0.1049"/>
              <dgm:constr type="l" for="ch" forName="parent_text_3" refType="w" fact="0.034"/>
              <dgm:constr type="t" for="ch" forName="parent_text_3" refType="h" fact="0.465"/>
              <dgm:constr type="w" for="ch" forName="parent_text_3" refType="w" fact="0.3478"/>
              <dgm:constr type="h" for="ch" forName="parent_text_3" refType="h" fact="0.212"/>
              <dgm:constr type="l" for="ch" forName="parent_text_2" refType="w" fact="0.0211"/>
              <dgm:constr type="t" for="ch" forName="parent_text_2" refType="h" fact="0.7243"/>
              <dgm:constr type="w" for="ch" forName="parent_text_2" refType="w" fact="0.3478"/>
              <dgm:constr type="h" for="ch" forName="parent_text_2" refType="h" fact="0.1631"/>
              <dgm:constr type="l" for="ch" forName="parent_text_4" refType="w" fact="0.0644"/>
              <dgm:constr type="t" for="ch" forName="parent_text_4" refType="h" fact="0.2513"/>
              <dgm:constr type="w" for="ch" forName="parent_text_4" refType="w" fact="0.3478"/>
              <dgm:constr type="h" for="ch" forName="parent_text_4" refType="h" fact="0.1467"/>
              <dgm:constr type="l" for="ch" forName="accent_2" refType="w" fact="0.322"/>
              <dgm:constr type="t" for="ch" forName="accent_2" refType="h" fact="0.0194"/>
              <dgm:constr type="w" for="ch" forName="accent_2" refType="w" fact="0.0515"/>
              <dgm:constr type="h" for="ch" forName="accent_2" refType="h" fact="0.0777"/>
              <dgm:constr type="l" for="ch" forName="accent_3" refType="w" fact="0.2705"/>
              <dgm:constr type="t" for="ch" forName="accent_3" refType="h" fact="0"/>
              <dgm:constr type="w" for="ch" forName="accent_3" refType="w" fact="0.0258"/>
              <dgm:constr type="h" for="ch" forName="accent_3" refType="h" fact="0.0388"/>
              <dgm:constr type="l" for="ch" forName="parent_text_5" refType="w" fact="0"/>
              <dgm:constr type="t" for="ch" forName="parent_text_5" refType="h" fact="0.0953"/>
              <dgm:constr type="w" for="ch" forName="parent_text_5" refType="w" fact="0.3478"/>
              <dgm:constr type="h" for="ch" forName="parent_text_5" refType="h" fact="0.1359"/>
              <dgm:constr type="l" for="ch" forName="accent_4" refType="w" fact="0.3478"/>
              <dgm:constr type="t" for="ch" forName="accent_4" refType="h" fact="0.8932"/>
              <dgm:constr type="w" for="ch" forName="accent_4" refType="w" fact="0.0386"/>
              <dgm:constr type="h" for="ch" forName="accent_4" refType="h" fact="0.0583"/>
            </dgm:constrLst>
          </dgm:else>
        </dgm:choose>
      </dgm:if>
      <dgm:if name="Name22" axis="ch" ptType="node" func="cnt" op="equ" val="6">
        <dgm:alg type="composite">
          <dgm:param type="ar" val="1.1351"/>
        </dgm:alg>
        <dgm:choose name="Name23">
          <dgm:if name="Name24" func="var" arg="dir" op="equ" val="norm">
            <dgm:constrLst>
              <dgm:constr type="primFontSz" for="des" ptType="node" op="equ" val="65"/>
              <dgm:constr type="l" for="ch" forName="image_accent_6" refType="w" fact="0.3864"/>
              <dgm:constr type="t" for="ch" forName="image_accent_6" refType="h" fact="0.7456"/>
              <dgm:constr type="w" for="ch" forName="image_accent_6" refType="w" fact="0.1757"/>
              <dgm:constr type="h" for="ch" forName="image_accent_6" refType="h" fact="0.1995"/>
              <dgm:constr type="l" for="ch" forName="image_6" refType="w" fact="0.3957"/>
              <dgm:constr type="t" for="ch" forName="image_6" refType="h" fact="0.7561"/>
              <dgm:constr type="w" for="ch" forName="image_6" refType="w" fact="0.1572"/>
              <dgm:constr type="h" for="ch" forName="image_6" refType="h" fact="0.1784"/>
              <dgm:constr type="l" for="ch" forName="image_accent_5" refType="w" fact="0.5301"/>
              <dgm:constr type="t" for="ch" forName="image_accent_5" refType="h" fact="0.0649"/>
              <dgm:constr type="w" for="ch" forName="image_accent_5" refType="w" fact="0.1022"/>
              <dgm:constr type="h" for="ch" forName="image_accent_5" refType="h" fact="0.116"/>
              <dgm:constr type="l" for="ch" forName="image_5" refType="w" fact="0.5361"/>
              <dgm:constr type="t" for="ch" forName="image_5" refType="h" fact="0.0717"/>
              <dgm:constr type="w" for="ch" forName="image_5" refType="w" fact="0.0902"/>
              <dgm:constr type="h" for="ch" forName="image_5" refType="h" fact="0.1023"/>
              <dgm:constr type="l" for="ch" forName="image_accent_4" refType="w" fact="0.4528"/>
              <dgm:constr type="t" for="ch" forName="image_accent_4" refType="h" fact="0.1819"/>
              <dgm:constr type="w" for="ch" forName="image_accent_4" refType="w" fact="0.1103"/>
              <dgm:constr type="h" for="ch" forName="image_accent_4" refType="h" fact="0.1251"/>
              <dgm:constr type="l" for="ch" forName="image_4" refType="w" fact="0.4593"/>
              <dgm:constr type="t" for="ch" forName="image_4" refType="h" fact="0.1892"/>
              <dgm:constr type="w" for="ch" forName="image_4" refType="w" fact="0.0973"/>
              <dgm:constr type="h" for="ch" forName="image_4" refType="h" fact="0.1104"/>
              <dgm:constr type="l" for="ch" forName="image_accent_2" refType="w" fact="0.4832"/>
              <dgm:constr type="t" for="ch" forName="image_accent_2" refType="h" fact="0.5371"/>
              <dgm:constr type="w" for="ch" forName="image_accent_2" refType="w" fact="0.1226"/>
              <dgm:constr type="h" for="ch" forName="image_accent_2" refType="h" fact="0.1392"/>
              <dgm:constr type="l" for="ch" forName="image_2" refType="w" fact="0.4904"/>
              <dgm:constr type="t" for="ch" forName="image_2" refType="h" fact="0.5453"/>
              <dgm:constr type="w" for="ch" forName="image_2" refType="w" fact="0.1082"/>
              <dgm:constr type="h" for="ch" forName="image_2" refType="h" fact="0.1228"/>
              <dgm:constr type="l" for="ch" forName="image_accent_3" refType="w" fact="0.4352"/>
              <dgm:constr type="t" for="ch" forName="image_accent_3" refType="h" fact="0.3407"/>
              <dgm:constr type="w" for="ch" forName="image_accent_3" refType="w" fact="0.1573"/>
              <dgm:constr type="h" for="ch" forName="image_accent_3" refType="h" fact="0.1785"/>
              <dgm:constr type="l" for="ch" forName="image_3" refType="w" fact="0.4435"/>
              <dgm:constr type="t" for="ch" forName="image_3" refType="h" fact="0.3501"/>
              <dgm:constr type="w" for="ch" forName="image_3" refType="w" fact="0.1407"/>
              <dgm:constr type="h" for="ch" forName="image_3" refType="h" fact="0.1596"/>
              <dgm:constr type="l" for="ch" forName="image_accent_1" refType="w" fact="0.2318"/>
              <dgm:constr type="t" for="ch" forName="image_accent_1" refType="h" fact="0.4869"/>
              <dgm:constr type="w" for="ch" forName="image_accent_1" refType="w" fact="0.2344"/>
              <dgm:constr type="h" for="ch" forName="image_accent_1" refType="h" fact="0.2661"/>
              <dgm:constr type="l" for="ch" forName="image_1" refType="w" fact="0.2401"/>
              <dgm:constr type="t" for="ch" forName="image_1" refType="h" fact="0.4971"/>
              <dgm:constr type="w" for="ch" forName="image_1" refType="w" fact="0.2164"/>
              <dgm:constr type="h" for="ch" forName="image_1" refType="h" fact="0.2456"/>
              <dgm:constr type="l" for="ch" forName="parent_text_1" refType="w" fact="0"/>
              <dgm:constr type="t" for="ch" forName="parent_text_1" refType="h" fact="0.3501"/>
              <dgm:constr type="w" for="ch" forName="parent_text_1" refType="w" fact="0.3478"/>
              <dgm:constr type="h" for="ch" forName="parent_text_1" refType="h" fact="0.125"/>
              <dgm:constr type="l" for="ch" forName="accent_1" refType="w" fact="0.3813"/>
              <dgm:constr type="t" for="ch" forName="accent_1" refType="h" fact="0.2909"/>
              <dgm:constr type="w" for="ch" forName="accent_1" refType="w" fact="0.0696"/>
              <dgm:constr type="h" for="ch" forName="accent_1" refType="h" fact="0.0789"/>
              <dgm:constr type="l" for="ch" forName="parent_text_2" refType="w" fact="0.6311"/>
              <dgm:constr type="t" for="ch" forName="parent_text_2" refType="h" fact="0.5453"/>
              <dgm:constr type="w" for="ch" forName="parent_text_2" refType="w" fact="0.3478"/>
              <dgm:constr type="h" for="ch" forName="parent_text_2" refType="h" fact="0.1228"/>
              <dgm:constr type="l" for="ch" forName="parent_text_4" refType="w" fact="0.5878"/>
              <dgm:constr type="t" for="ch" forName="parent_text_4" refType="h" fact="0.1892"/>
              <dgm:constr type="w" for="ch" forName="parent_text_4" refType="w" fact="0.3478"/>
              <dgm:constr type="h" for="ch" forName="parent_text_4" refType="h" fact="0.1104"/>
              <dgm:constr type="l" for="ch" forName="accent_2" refType="w" fact="0.6265"/>
              <dgm:constr type="t" for="ch" forName="accent_2" refType="h" fact="0.0146"/>
              <dgm:constr type="w" for="ch" forName="accent_2" refType="w" fact="0.0515"/>
              <dgm:constr type="h" for="ch" forName="accent_2" refType="h" fact="0.0585"/>
              <dgm:constr type="l" for="ch" forName="accent_3" refType="w" fact="0.7038"/>
              <dgm:constr type="t" for="ch" forName="accent_3" refType="h" fact="0"/>
              <dgm:constr type="w" for="ch" forName="accent_3" refType="w" fact="0.0258"/>
              <dgm:constr type="h" for="ch" forName="accent_3" refType="h" fact="0.0292"/>
              <dgm:constr type="l" for="ch" forName="parent_text_5" refType="w" fact="0.6522"/>
              <dgm:constr type="t" for="ch" forName="parent_text_5" refType="h" fact="0.0717"/>
              <dgm:constr type="w" for="ch" forName="parent_text_5" refType="w" fact="0.3478"/>
              <dgm:constr type="h" for="ch" forName="parent_text_5" refType="h" fact="0.1023"/>
              <dgm:constr type="l" for="ch" forName="parent_text_3" refType="w" fact="0.6182"/>
              <dgm:constr type="t" for="ch" forName="parent_text_3" refType="h" fact="0.3501"/>
              <dgm:constr type="w" for="ch" forName="parent_text_3" refType="w" fact="0.3478"/>
              <dgm:constr type="h" for="ch" forName="parent_text_3" refType="h" fact="0.1596"/>
              <dgm:constr type="l" for="ch" forName="accent_4" refType="w" fact="0.5538"/>
              <dgm:constr type="t" for="ch" forName="accent_4" refType="h" fact="0.9211"/>
              <dgm:constr type="w" for="ch" forName="accent_4" refType="w" fact="0.0696"/>
              <dgm:constr type="h" for="ch" forName="accent_4" refType="h" fact="0.0789"/>
              <dgm:constr type="l" for="ch" forName="parent_text_6" refType="w" fact="0.0195"/>
              <dgm:constr type="t" for="ch" forName="parent_text_6" refType="h" fact="0.7561"/>
              <dgm:constr type="w" for="ch" forName="parent_text_6" refType="w" fact="0.3478"/>
              <dgm:constr type="h" for="ch" forName="parent_text_6" refType="h" fact="0.1784"/>
              <dgm:constr type="l" for="ch" forName="accent_5" refType="w" fact="0.6182"/>
              <dgm:constr type="t" for="ch" forName="accent_5" refType="h" fact="0.6725"/>
              <dgm:constr type="w" for="ch" forName="accent_5" refType="w" fact="0.0386"/>
              <dgm:constr type="h" for="ch" forName="accent_5" refType="h" fact="0.0439"/>
            </dgm:constrLst>
          </dgm:if>
          <dgm:else name="Name25">
            <dgm:constrLst>
              <dgm:constr type="primFontSz" for="des" ptType="node" op="equ" val="65"/>
              <dgm:constr type="l" for="ch" forName="image_accent_6" refType="w" fact="0.4379"/>
              <dgm:constr type="t" for="ch" forName="image_accent_6" refType="h" fact="0.7456"/>
              <dgm:constr type="w" for="ch" forName="image_accent_6" refType="w" fact="0.1757"/>
              <dgm:constr type="h" for="ch" forName="image_accent_6" refType="h" fact="0.1995"/>
              <dgm:constr type="l" for="ch" forName="image_6" refType="w" fact="0.4471"/>
              <dgm:constr type="t" for="ch" forName="image_6" refType="h" fact="0.7561"/>
              <dgm:constr type="w" for="ch" forName="image_6" refType="w" fact="0.1572"/>
              <dgm:constr type="h" for="ch" forName="image_6" refType="h" fact="0.1784"/>
              <dgm:constr type="l" for="ch" forName="image_accent_5" refType="w" fact="0.3677"/>
              <dgm:constr type="t" for="ch" forName="image_accent_5" refType="h" fact="0.0649"/>
              <dgm:constr type="w" for="ch" forName="image_accent_5" refType="w" fact="0.1022"/>
              <dgm:constr type="h" for="ch" forName="image_accent_5" refType="h" fact="0.116"/>
              <dgm:constr type="l" for="ch" forName="image_5" refType="w" fact="0.3738"/>
              <dgm:constr type="t" for="ch" forName="image_5" refType="h" fact="0.0717"/>
              <dgm:constr type="w" for="ch" forName="image_5" refType="w" fact="0.0902"/>
              <dgm:constr type="h" for="ch" forName="image_5" refType="h" fact="0.1023"/>
              <dgm:constr type="l" for="ch" forName="image_accent_4" refType="w" fact="0.437"/>
              <dgm:constr type="t" for="ch" forName="image_accent_4" refType="h" fact="0.1819"/>
              <dgm:constr type="w" for="ch" forName="image_accent_4" refType="w" fact="0.1103"/>
              <dgm:constr type="h" for="ch" forName="image_accent_4" refType="h" fact="0.1251"/>
              <dgm:constr type="l" for="ch" forName="image_4" refType="w" fact="0.4434"/>
              <dgm:constr type="t" for="ch" forName="image_4" refType="h" fact="0.1892"/>
              <dgm:constr type="w" for="ch" forName="image_4" refType="w" fact="0.0973"/>
              <dgm:constr type="h" for="ch" forName="image_4" refType="h" fact="0.1104"/>
              <dgm:constr type="l" for="ch" forName="image_accent_2" refType="w" fact="0.3942"/>
              <dgm:constr type="t" for="ch" forName="image_accent_2" refType="h" fact="0.5371"/>
              <dgm:constr type="w" for="ch" forName="image_accent_2" refType="w" fact="0.1226"/>
              <dgm:constr type="h" for="ch" forName="image_accent_2" refType="h" fact="0.1392"/>
              <dgm:constr type="l" for="ch" forName="image_2" refType="w" fact="0.4014"/>
              <dgm:constr type="t" for="ch" forName="image_2" refType="h" fact="0.5453"/>
              <dgm:constr type="w" for="ch" forName="image_2" refType="w" fact="0.1082"/>
              <dgm:constr type="h" for="ch" forName="image_2" refType="h" fact="0.1228"/>
              <dgm:constr type="l" for="ch" forName="image_accent_3" refType="w" fact="0.4075"/>
              <dgm:constr type="t" for="ch" forName="image_accent_3" refType="h" fact="0.3407"/>
              <dgm:constr type="w" for="ch" forName="image_accent_3" refType="w" fact="0.1573"/>
              <dgm:constr type="h" for="ch" forName="image_accent_3" refType="h" fact="0.1785"/>
              <dgm:constr type="l" for="ch" forName="image_3" refType="w" fact="0.4158"/>
              <dgm:constr type="t" for="ch" forName="image_3" refType="h" fact="0.3501"/>
              <dgm:constr type="w" for="ch" forName="image_3" refType="w" fact="0.1407"/>
              <dgm:constr type="h" for="ch" forName="image_3" refType="h" fact="0.1596"/>
              <dgm:constr type="l" for="ch" forName="image_accent_1" refType="w" fact="0.5338"/>
              <dgm:constr type="t" for="ch" forName="image_accent_1" refType="h" fact="0.4869"/>
              <dgm:constr type="w" for="ch" forName="image_accent_1" refType="w" fact="0.2344"/>
              <dgm:constr type="h" for="ch" forName="image_accent_1" refType="h" fact="0.2661"/>
              <dgm:constr type="l" for="ch" forName="image_1" refType="w" fact="0.5435"/>
              <dgm:constr type="t" for="ch" forName="image_1" refType="h" fact="0.4971"/>
              <dgm:constr type="w" for="ch" forName="image_1" refType="w" fact="0.2164"/>
              <dgm:constr type="h" for="ch" forName="image_1" refType="h" fact="0.2456"/>
              <dgm:constr type="l" for="ch" forName="parent_text_1" refType="w" fact="0.6522"/>
              <dgm:constr type="t" for="ch" forName="parent_text_1" refType="h" fact="0.3501"/>
              <dgm:constr type="w" for="ch" forName="parent_text_1" refType="w" fact="0.3478"/>
              <dgm:constr type="h" for="ch" forName="parent_text_1" refType="h" fact="0.125"/>
              <dgm:constr type="l" for="ch" forName="accent_1" refType="w" fact="0.5492"/>
              <dgm:constr type="t" for="ch" forName="accent_1" refType="h" fact="0.2909"/>
              <dgm:constr type="w" for="ch" forName="accent_1" refType="w" fact="0.0696"/>
              <dgm:constr type="h" for="ch" forName="accent_1" refType="h" fact="0.0789"/>
              <dgm:constr type="l" for="ch" forName="parent_text_2" refType="w" fact="0.0211"/>
              <dgm:constr type="t" for="ch" forName="parent_text_2" refType="h" fact="0.5453"/>
              <dgm:constr type="w" for="ch" forName="parent_text_2" refType="w" fact="0.3478"/>
              <dgm:constr type="h" for="ch" forName="parent_text_2" refType="h" fact="0.1228"/>
              <dgm:constr type="l" for="ch" forName="parent_text_4" refType="w" fact="0.0644"/>
              <dgm:constr type="t" for="ch" forName="parent_text_4" refType="h" fact="0.1892"/>
              <dgm:constr type="w" for="ch" forName="parent_text_4" refType="w" fact="0.3478"/>
              <dgm:constr type="h" for="ch" forName="parent_text_4" refType="h" fact="0.1104"/>
              <dgm:constr type="l" for="ch" forName="accent_2" refType="w" fact="0.322"/>
              <dgm:constr type="t" for="ch" forName="accent_2" refType="h" fact="0.0146"/>
              <dgm:constr type="w" for="ch" forName="accent_2" refType="w" fact="0.0515"/>
              <dgm:constr type="h" for="ch" forName="accent_2" refType="h" fact="0.0585"/>
              <dgm:constr type="l" for="ch" forName="accent_3" refType="w" fact="0.2705"/>
              <dgm:constr type="t" for="ch" forName="accent_3" refType="h" fact="0"/>
              <dgm:constr type="w" for="ch" forName="accent_3" refType="w" fact="0.0258"/>
              <dgm:constr type="h" for="ch" forName="accent_3" refType="h" fact="0.0292"/>
              <dgm:constr type="l" for="ch" forName="parent_text_5" refType="w" fact="0"/>
              <dgm:constr type="t" for="ch" forName="parent_text_5" refType="h" fact="0.0717"/>
              <dgm:constr type="w" for="ch" forName="parent_text_5" refType="w" fact="0.3478"/>
              <dgm:constr type="h" for="ch" forName="parent_text_5" refType="h" fact="0.1023"/>
              <dgm:constr type="l" for="ch" forName="parent_text_3" refType="w" fact="0.034"/>
              <dgm:constr type="t" for="ch" forName="parent_text_3" refType="h" fact="0.3501"/>
              <dgm:constr type="w" for="ch" forName="parent_text_3" refType="w" fact="0.3478"/>
              <dgm:constr type="h" for="ch" forName="parent_text_3" refType="h" fact="0.1596"/>
              <dgm:constr type="l" for="ch" forName="accent_4" refType="w" fact="0.3766"/>
              <dgm:constr type="t" for="ch" forName="accent_4" refType="h" fact="0.9211"/>
              <dgm:constr type="w" for="ch" forName="accent_4" refType="w" fact="0.0696"/>
              <dgm:constr type="h" for="ch" forName="accent_4" refType="h" fact="0.0789"/>
              <dgm:constr type="l" for="ch" forName="parent_text_6" refType="w" fact="0.6328"/>
              <dgm:constr type="t" for="ch" forName="parent_text_6" refType="h" fact="0.7561"/>
              <dgm:constr type="w" for="ch" forName="parent_text_6" refType="w" fact="0.3478"/>
              <dgm:constr type="h" for="ch" forName="parent_text_6" refType="h" fact="0.1784"/>
              <dgm:constr type="l" for="ch" forName="accent_5" refType="w" fact="0.3431"/>
              <dgm:constr type="t" for="ch" forName="accent_5" refType="h" fact="0.6725"/>
              <dgm:constr type="w" for="ch" forName="accent_5" refType="w" fact="0.0386"/>
              <dgm:constr type="h" for="ch" forName="accent_5" refType="h" fact="0.0439"/>
            </dgm:constrLst>
          </dgm:else>
        </dgm:choose>
      </dgm:if>
      <dgm:if name="Name26" axis="ch" ptType="node" func="cnt" op="equ" val="7">
        <dgm:alg type="composite">
          <dgm:param type="ar" val="1.0352"/>
        </dgm:alg>
        <dgm:choose name="Name27">
          <dgm:if name="Name28" func="var" arg="dir" op="equ" val="norm">
            <dgm:constrLst>
              <dgm:constr type="primFontSz" for="des" ptType="node" op="equ" val="65"/>
              <dgm:constr type="l" for="ch" forName="accent_1" refType="w" fact="0.7553"/>
              <dgm:constr type="t" for="ch" forName="accent_1" refType="h" fact="0.96"/>
              <dgm:constr type="w" for="ch" forName="accent_1" refType="w" fact="0.0386"/>
              <dgm:constr type="h" for="ch" forName="accent_1" refType="h" fact="0.04"/>
              <dgm:constr type="l" for="ch" forName="image_accent_2" refType="w" fact="0.4832"/>
              <dgm:constr type="t" for="ch" forName="image_accent_2" refType="h" fact="0.4899"/>
              <dgm:constr type="w" for="ch" forName="image_accent_2" refType="w" fact="0.1226"/>
              <dgm:constr type="h" for="ch" forName="image_accent_2" refType="h" fact="0.1269"/>
              <dgm:constr type="l" for="ch" forName="image_2" refType="w" fact="0.4904"/>
              <dgm:constr type="t" for="ch" forName="image_2" refType="h" fact="0.4973"/>
              <dgm:constr type="w" for="ch" forName="image_2" refType="w" fact="0.1082"/>
              <dgm:constr type="h" for="ch" forName="image_2" refType="h" fact="0.112"/>
              <dgm:constr type="l" for="ch" forName="image_accent_3" refType="w" fact="0.4352"/>
              <dgm:constr type="t" for="ch" forName="image_accent_3" refType="h" fact="0.3107"/>
              <dgm:constr type="w" for="ch" forName="image_accent_3" refType="w" fact="0.1573"/>
              <dgm:constr type="h" for="ch" forName="image_accent_3" refType="h" fact="0.1628"/>
              <dgm:constr type="l" for="ch" forName="image_3" refType="w" fact="0.4435"/>
              <dgm:constr type="t" for="ch" forName="image_3" refType="h" fact="0.3193"/>
              <dgm:constr type="w" for="ch" forName="image_3" refType="w" fact="0.1407"/>
              <dgm:constr type="h" for="ch" forName="image_3" refType="h" fact="0.1456"/>
              <dgm:constr type="l" for="ch" forName="image_accent_4" refType="w" fact="0.4528"/>
              <dgm:constr type="t" for="ch" forName="image_accent_4" refType="h" fact="0.1659"/>
              <dgm:constr type="w" for="ch" forName="image_accent_4" refType="w" fact="0.1103"/>
              <dgm:constr type="h" for="ch" forName="image_accent_4" refType="h" fact="0.1141"/>
              <dgm:constr type="l" for="ch" forName="image_4" refType="w" fact="0.4593"/>
              <dgm:constr type="t" for="ch" forName="image_4" refType="h" fact="0.1726"/>
              <dgm:constr type="w" for="ch" forName="image_4" refType="w" fact="0.0973"/>
              <dgm:constr type="h" for="ch" forName="image_4" refType="h" fact="0.1007"/>
              <dgm:constr type="l" for="ch" forName="image_accent_5" refType="w" fact="0.5301"/>
              <dgm:constr type="t" for="ch" forName="image_accent_5" refType="h" fact="0.0592"/>
              <dgm:constr type="w" for="ch" forName="image_accent_5" refType="w" fact="0.1022"/>
              <dgm:constr type="h" for="ch" forName="image_accent_5" refType="h" fact="0.1058"/>
              <dgm:constr type="l" for="ch" forName="image_5" refType="w" fact="0.5361"/>
              <dgm:constr type="t" for="ch" forName="image_5" refType="h" fact="0.0654"/>
              <dgm:constr type="w" for="ch" forName="image_5" refType="w" fact="0.0902"/>
              <dgm:constr type="h" for="ch" forName="image_5" refType="h" fact="0.0933"/>
              <dgm:constr type="l" for="ch" forName="image_accent_6" refType="w" fact="0.3864"/>
              <dgm:constr type="t" for="ch" forName="image_accent_6" refType="h" fact="0.68"/>
              <dgm:constr type="w" for="ch" forName="image_accent_6" refType="w" fact="0.1757"/>
              <dgm:constr type="h" for="ch" forName="image_accent_6" refType="h" fact="0.1819"/>
              <dgm:constr type="l" for="ch" forName="image_6" refType="w" fact="0.3957"/>
              <dgm:constr type="t" for="ch" forName="image_6" refType="h" fact="0.6896"/>
              <dgm:constr type="w" for="ch" forName="image_6" refType="w" fact="0.1572"/>
              <dgm:constr type="h" for="ch" forName="image_6" refType="h" fact="0.1627"/>
              <dgm:constr type="l" for="ch" forName="image_accent_7" refType="w" fact="0.5291"/>
              <dgm:constr type="t" for="ch" forName="image_accent_7" refType="h" fact="0.8325"/>
              <dgm:constr type="w" for="ch" forName="image_accent_7" refType="w" fact="0.1103"/>
              <dgm:constr type="h" for="ch" forName="image_accent_7" refType="h" fact="0.1141"/>
              <dgm:constr type="l" for="ch" forName="image_7" refType="w" fact="0.5356"/>
              <dgm:constr type="t" for="ch" forName="image_7" refType="h" fact="0.8392"/>
              <dgm:constr type="w" for="ch" forName="image_7" refType="w" fact="0.0973"/>
              <dgm:constr type="h" for="ch" forName="image_7" refType="h" fact="0.1007"/>
              <dgm:constr type="l" for="ch" forName="image_accent_1" refType="w" fact="0.2318"/>
              <dgm:constr type="t" for="ch" forName="image_accent_1" refType="h" fact="0.444"/>
              <dgm:constr type="w" for="ch" forName="image_accent_1" refType="w" fact="0.2344"/>
              <dgm:constr type="h" for="ch" forName="image_accent_1" refType="h" fact="0.2426"/>
              <dgm:constr type="l" for="ch" forName="image_1" refType="w" fact="0.2408"/>
              <dgm:constr type="t" for="ch" forName="image_1" refType="h" fact="0.4533"/>
              <dgm:constr type="w" for="ch" forName="image_1" refType="w" fact="0.2164"/>
              <dgm:constr type="h" for="ch" forName="image_1" refType="h" fact="0.224"/>
              <dgm:constr type="l" for="ch" forName="parent_text_1" refType="w" fact="0"/>
              <dgm:constr type="t" for="ch" forName="parent_text_1" refType="h" fact="0.3193"/>
              <dgm:constr type="w" for="ch" forName="parent_text_1" refType="w" fact="0.3478"/>
              <dgm:constr type="h" for="ch" forName="parent_text_1" refType="h" fact="0.115"/>
              <dgm:constr type="l" for="ch" forName="accent_2" refType="w" fact="0.3813"/>
              <dgm:constr type="t" for="ch" forName="accent_2" refType="h" fact="0.2653"/>
              <dgm:constr type="w" for="ch" forName="accent_2" refType="w" fact="0.0696"/>
              <dgm:constr type="h" for="ch" forName="accent_2" refType="h" fact="0.072"/>
              <dgm:constr type="l" for="ch" forName="parent_text_2" refType="w" fact="0.6311"/>
              <dgm:constr type="t" for="ch" forName="parent_text_2" refType="h" fact="0.4973"/>
              <dgm:constr type="w" for="ch" forName="parent_text_2" refType="w" fact="0.3478"/>
              <dgm:constr type="h" for="ch" forName="parent_text_2" refType="h" fact="0.112"/>
              <dgm:constr type="l" for="ch" forName="parent_text_4" refType="w" fact="0.5878"/>
              <dgm:constr type="t" for="ch" forName="parent_text_4" refType="h" fact="0.1726"/>
              <dgm:constr type="w" for="ch" forName="parent_text_4" refType="w" fact="0.3478"/>
              <dgm:constr type="h" for="ch" forName="parent_text_4" refType="h" fact="0.1007"/>
              <dgm:constr type="l" for="ch" forName="accent_3" refType="w" fact="0.7038"/>
              <dgm:constr type="t" for="ch" forName="accent_3" refType="h" fact="0"/>
              <dgm:constr type="w" for="ch" forName="accent_3" refType="w" fact="0.0258"/>
              <dgm:constr type="h" for="ch" forName="accent_3" refType="h" fact="0.0267"/>
              <dgm:constr type="l" for="ch" forName="parent_text_5" refType="w" fact="0.6522"/>
              <dgm:constr type="t" for="ch" forName="parent_text_5" refType="h" fact="0.0654"/>
              <dgm:constr type="w" for="ch" forName="parent_text_5" refType="w" fact="0.3478"/>
              <dgm:constr type="h" for="ch" forName="parent_text_5" refType="h" fact="0.0933"/>
              <dgm:constr type="l" for="ch" forName="parent_text_3" refType="w" fact="0.6182"/>
              <dgm:constr type="t" for="ch" forName="parent_text_3" refType="h" fact="0.3193"/>
              <dgm:constr type="w" for="ch" forName="parent_text_3" refType="w" fact="0.3478"/>
              <dgm:constr type="h" for="ch" forName="parent_text_3" refType="h" fact="0.1456"/>
              <dgm:constr type="l" for="ch" forName="parent_text_6" refType="w" fact="0.02"/>
              <dgm:constr type="t" for="ch" forName="parent_text_6" refType="h" fact="0.6896"/>
              <dgm:constr type="w" for="ch" forName="parent_text_6" refType="w" fact="0.3478"/>
              <dgm:constr type="h" for="ch" forName="parent_text_6" refType="h" fact="0.1627"/>
              <dgm:constr type="l" for="ch" forName="accent_4" refType="w" fact="0.6265"/>
              <dgm:constr type="t" for="ch" forName="accent_4" refType="h" fact="0.0213"/>
              <dgm:constr type="w" for="ch" forName="accent_4" refType="w" fact="0.0515"/>
              <dgm:constr type="h" for="ch" forName="accent_4" refType="h" fact="0.0533"/>
              <dgm:constr type="l" for="ch" forName="accent_5" refType="w" fact="0.6522"/>
              <dgm:constr type="t" for="ch" forName="accent_5" refType="h" fact="0.92"/>
              <dgm:constr type="w" for="ch" forName="accent_5" refType="w" fact="0.0696"/>
              <dgm:constr type="h" for="ch" forName="accent_5" refType="h" fact="0.072"/>
              <dgm:constr type="l" for="ch" forName="parent_text_7" refType="w" fact="0.105"/>
              <dgm:constr type="t" for="ch" forName="parent_text_7" refType="h" fact="0.87"/>
              <dgm:constr type="w" for="ch" forName="parent_text_7" refType="w" fact="0.407"/>
              <dgm:constr type="h" for="ch" forName="parent_text_7" refType="h" fact="0.13"/>
              <dgm:constr type="l" for="ch" forName="accent_6" refType="w" fact="0.6136"/>
              <dgm:constr type="t" for="ch" forName="accent_6" refType="h" fact="0.6133"/>
              <dgm:constr type="w" for="ch" forName="accent_6" refType="w" fact="0.0386"/>
              <dgm:constr type="h" for="ch" forName="accent_6" refType="h" fact="0.04"/>
            </dgm:constrLst>
          </dgm:if>
          <dgm:else name="Name29">
            <dgm:constrLst>
              <dgm:constr type="primFontSz" for="des" ptType="node" op="equ" val="65"/>
              <dgm:constr type="l" for="ch" forName="accent_1" refType="w" fact="0.2061"/>
              <dgm:constr type="t" for="ch" forName="accent_1" refType="h" fact="0.96"/>
              <dgm:constr type="w" for="ch" forName="accent_1" refType="w" fact="0.0386"/>
              <dgm:constr type="h" for="ch" forName="accent_1" refType="h" fact="0.04"/>
              <dgm:constr type="l" for="ch" forName="image_accent_7" refType="w" fact="0.3606"/>
              <dgm:constr type="t" for="ch" forName="image_accent_7" refType="h" fact="0.8325"/>
              <dgm:constr type="w" for="ch" forName="image_accent_7" refType="w" fact="0.1103"/>
              <dgm:constr type="h" for="ch" forName="image_accent_7" refType="h" fact="0.1141"/>
              <dgm:constr type="l" for="ch" forName="image_7" refType="w" fact="0.3671"/>
              <dgm:constr type="t" for="ch" forName="image_7" refType="h" fact="0.8392"/>
              <dgm:constr type="w" for="ch" forName="image_7" refType="w" fact="0.0973"/>
              <dgm:constr type="h" for="ch" forName="image_7" refType="h" fact="0.1007"/>
              <dgm:constr type="l" for="ch" forName="image_accent_6" refType="w" fact="0.4379"/>
              <dgm:constr type="t" for="ch" forName="image_accent_6" refType="h" fact="0.68"/>
              <dgm:constr type="w" for="ch" forName="image_accent_6" refType="w" fact="0.1757"/>
              <dgm:constr type="h" for="ch" forName="image_accent_6" refType="h" fact="0.1819"/>
              <dgm:constr type="l" for="ch" forName="image_6" refType="w" fact="0.4471"/>
              <dgm:constr type="t" for="ch" forName="image_6" refType="h" fact="0.6896"/>
              <dgm:constr type="w" for="ch" forName="image_6" refType="w" fact="0.1572"/>
              <dgm:constr type="h" for="ch" forName="image_6" refType="h" fact="0.1627"/>
              <dgm:constr type="l" for="ch" forName="image_accent_5" refType="w" fact="0.3677"/>
              <dgm:constr type="t" for="ch" forName="image_accent_5" refType="h" fact="0.0592"/>
              <dgm:constr type="w" for="ch" forName="image_accent_5" refType="w" fact="0.1022"/>
              <dgm:constr type="h" for="ch" forName="image_accent_5" refType="h" fact="0.1058"/>
              <dgm:constr type="l" for="ch" forName="image_5" refType="w" fact="0.3738"/>
              <dgm:constr type="t" for="ch" forName="image_5" refType="h" fact="0.0654"/>
              <dgm:constr type="w" for="ch" forName="image_5" refType="w" fact="0.0902"/>
              <dgm:constr type="h" for="ch" forName="image_5" refType="h" fact="0.0933"/>
              <dgm:constr type="l" for="ch" forName="image_accent_4" refType="w" fact="0.437"/>
              <dgm:constr type="t" for="ch" forName="image_accent_4" refType="h" fact="0.1659"/>
              <dgm:constr type="w" for="ch" forName="image_accent_4" refType="w" fact="0.1103"/>
              <dgm:constr type="h" for="ch" forName="image_accent_4" refType="h" fact="0.1141"/>
              <dgm:constr type="l" for="ch" forName="image_4" refType="w" fact="0.4434"/>
              <dgm:constr type="t" for="ch" forName="image_4" refType="h" fact="0.1726"/>
              <dgm:constr type="w" for="ch" forName="image_4" refType="w" fact="0.0973"/>
              <dgm:constr type="h" for="ch" forName="image_4" refType="h" fact="0.1007"/>
              <dgm:constr type="l" for="ch" forName="image_accent_2" refType="w" fact="0.3942"/>
              <dgm:constr type="t" for="ch" forName="image_accent_2" refType="h" fact="0.4899"/>
              <dgm:constr type="w" for="ch" forName="image_accent_2" refType="w" fact="0.1226"/>
              <dgm:constr type="h" for="ch" forName="image_accent_2" refType="h" fact="0.1269"/>
              <dgm:constr type="l" for="ch" forName="image_2" refType="w" fact="0.4014"/>
              <dgm:constr type="t" for="ch" forName="image_2" refType="h" fact="0.4973"/>
              <dgm:constr type="w" for="ch" forName="image_2" refType="w" fact="0.1082"/>
              <dgm:constr type="h" for="ch" forName="image_2" refType="h" fact="0.112"/>
              <dgm:constr type="l" for="ch" forName="image_accent_3" refType="w" fact="0.4075"/>
              <dgm:constr type="t" for="ch" forName="image_accent_3" refType="h" fact="0.3107"/>
              <dgm:constr type="w" for="ch" forName="image_accent_3" refType="w" fact="0.1573"/>
              <dgm:constr type="h" for="ch" forName="image_accent_3" refType="h" fact="0.1628"/>
              <dgm:constr type="l" for="ch" forName="image_3" refType="w" fact="0.4158"/>
              <dgm:constr type="t" for="ch" forName="image_3" refType="h" fact="0.3193"/>
              <dgm:constr type="w" for="ch" forName="image_3" refType="w" fact="0.1407"/>
              <dgm:constr type="h" for="ch" forName="image_3" refType="h" fact="0.1456"/>
              <dgm:constr type="l" for="ch" forName="image_accent_1" refType="w" fact="0.5338"/>
              <dgm:constr type="t" for="ch" forName="image_accent_1" refType="h" fact="0.444"/>
              <dgm:constr type="w" for="ch" forName="image_accent_1" refType="w" fact="0.2344"/>
              <dgm:constr type="h" for="ch" forName="image_accent_1" refType="h" fact="0.2426"/>
              <dgm:constr type="l" for="ch" forName="image_1" refType="w" fact="0.5428"/>
              <dgm:constr type="t" for="ch" forName="image_1" refType="h" fact="0.4533"/>
              <dgm:constr type="w" for="ch" forName="image_1" refType="w" fact="0.2164"/>
              <dgm:constr type="h" for="ch" forName="image_1" refType="h" fact="0.224"/>
              <dgm:constr type="l" for="ch" forName="parent_text_1" refType="w" fact="0.6522"/>
              <dgm:constr type="t" for="ch" forName="parent_text_1" refType="h" fact="0.3193"/>
              <dgm:constr type="w" for="ch" forName="parent_text_1" refType="w" fact="0.3478"/>
              <dgm:constr type="h" for="ch" forName="parent_text_1" refType="h" fact="0.115"/>
              <dgm:constr type="l" for="ch" forName="accent_2" refType="w" fact="0.5492"/>
              <dgm:constr type="t" for="ch" forName="accent_2" refType="h" fact="0.2653"/>
              <dgm:constr type="w" for="ch" forName="accent_2" refType="w" fact="0.0696"/>
              <dgm:constr type="h" for="ch" forName="accent_2" refType="h" fact="0.072"/>
              <dgm:constr type="l" for="ch" forName="parent_text_2" refType="w" fact="0.0211"/>
              <dgm:constr type="t" for="ch" forName="parent_text_2" refType="h" fact="0.4973"/>
              <dgm:constr type="w" for="ch" forName="parent_text_2" refType="w" fact="0.3478"/>
              <dgm:constr type="h" for="ch" forName="parent_text_2" refType="h" fact="0.112"/>
              <dgm:constr type="l" for="ch" forName="parent_text_4" refType="w" fact="0.0644"/>
              <dgm:constr type="t" for="ch" forName="parent_text_4" refType="h" fact="0.1726"/>
              <dgm:constr type="w" for="ch" forName="parent_text_4" refType="w" fact="0.3478"/>
              <dgm:constr type="h" for="ch" forName="parent_text_4" refType="h" fact="0.1007"/>
              <dgm:constr type="l" for="ch" forName="accent_3" refType="w" fact="0.2705"/>
              <dgm:constr type="t" for="ch" forName="accent_3" refType="h" fact="0"/>
              <dgm:constr type="w" for="ch" forName="accent_3" refType="w" fact="0.0258"/>
              <dgm:constr type="h" for="ch" forName="accent_3" refType="h" fact="0.0267"/>
              <dgm:constr type="l" for="ch" forName="parent_text_5" refType="w" fact="0"/>
              <dgm:constr type="t" for="ch" forName="parent_text_5" refType="h" fact="0.0654"/>
              <dgm:constr type="w" for="ch" forName="parent_text_5" refType="w" fact="0.3478"/>
              <dgm:constr type="h" for="ch" forName="parent_text_5" refType="h" fact="0.0933"/>
              <dgm:constr type="l" for="ch" forName="parent_text_3" refType="w" fact="0.034"/>
              <dgm:constr type="t" for="ch" forName="parent_text_3" refType="h" fact="0.3193"/>
              <dgm:constr type="w" for="ch" forName="parent_text_3" refType="w" fact="0.3478"/>
              <dgm:constr type="h" for="ch" forName="parent_text_3" refType="h" fact="0.1456"/>
              <dgm:constr type="l" for="ch" forName="parent_text_6" refType="w" fact="0.63"/>
              <dgm:constr type="t" for="ch" forName="parent_text_6" refType="h" fact="0.6896"/>
              <dgm:constr type="w" for="ch" forName="parent_text_6" refType="w" fact="0.3478"/>
              <dgm:constr type="h" for="ch" forName="parent_text_6" refType="h" fact="0.1627"/>
              <dgm:constr type="l" for="ch" forName="accent_4" refType="w" fact="0.322"/>
              <dgm:constr type="t" for="ch" forName="accent_4" refType="h" fact="0.0213"/>
              <dgm:constr type="w" for="ch" forName="accent_4" refType="w" fact="0.0515"/>
              <dgm:constr type="h" for="ch" forName="accent_4" refType="h" fact="0.0533"/>
              <dgm:constr type="l" for="ch" forName="accent_5" refType="w" fact="0.2782"/>
              <dgm:constr type="t" for="ch" forName="accent_5" refType="h" fact="0.92"/>
              <dgm:constr type="w" for="ch" forName="accent_5" refType="w" fact="0.0696"/>
              <dgm:constr type="h" for="ch" forName="accent_5" refType="h" fact="0.072"/>
              <dgm:constr type="l" for="ch" forName="parent_text_7" refType="w" fact="0.485"/>
              <dgm:constr type="t" for="ch" forName="parent_text_7" refType="h" fact="0.87"/>
              <dgm:constr type="w" for="ch" forName="parent_text_7" refType="w" fact="0.347"/>
              <dgm:constr type="h" for="ch" forName="parent_text_7" refType="h" fact="0.13"/>
              <dgm:constr type="l" for="ch" forName="accent_6" refType="w" fact="0.3478"/>
              <dgm:constr type="t" for="ch" forName="accent_6" refType="h" fact="0.6133"/>
              <dgm:constr type="w" for="ch" forName="accent_6" refType="w" fact="0.0386"/>
              <dgm:constr type="h" for="ch" forName="accent_6" refType="h" fact="0.04"/>
            </dgm:constrLst>
          </dgm:else>
        </dgm:choose>
        <dgm:layoutNode name="accent_6" styleLbl="alignNode1">
          <dgm:alg type="sp"/>
          <dgm:shape xmlns:r="http://schemas.openxmlformats.org/officeDocument/2006/relationships" type="donut" r:blip="">
            <dgm:adjLst>
              <dgm:adj idx="1" val="0.0746"/>
            </dgm:adjLst>
          </dgm:shape>
          <dgm:presOf/>
        </dgm:layoutNode>
      </dgm:if>
      <dgm:else name="Name30">
        <dgm:alg type="composite">
          <dgm:param type="ar" val="0.9705"/>
        </dgm:alg>
        <dgm:choose name="Name31">
          <dgm:if name="Name32" func="var" arg="dir" op="equ" val="norm">
            <dgm:constrLst>
              <dgm:constr type="primFontSz" for="des" ptType="node" op="equ" val="65"/>
              <dgm:constr type="l" for="ch" forName="accent_1" refType="w" fact="0.7599"/>
              <dgm:constr type="t" for="ch" forName="accent_1" refType="h" fact="0.925"/>
              <dgm:constr type="w" for="ch" forName="accent_1" refType="w" fact="0.0386"/>
              <dgm:constr type="h" for="ch" forName="accent_1" refType="h" fact="0.0375"/>
              <dgm:constr type="l" for="ch" forName="accent_2" refType="w" fact="0.6182"/>
              <dgm:constr type="t" for="ch" forName="accent_2" refType="h" fact="0.575"/>
              <dgm:constr type="w" for="ch" forName="accent_2" refType="w" fact="0.0386"/>
              <dgm:constr type="h" for="ch" forName="accent_2" refType="h" fact="0.0375"/>
              <dgm:constr type="l" for="ch" forName="image_accent_8" refType="w" fact="0.6449"/>
              <dgm:constr type="t" for="ch" forName="image_accent_8" refType="h" fact="0.8508"/>
              <dgm:constr type="w" for="ch" forName="image_accent_8" refType="w" fact="0.1022"/>
              <dgm:constr type="h" for="ch" forName="image_accent_8" refType="h" fact="0.0992"/>
              <dgm:constr type="l" for="ch" forName="image_8" refType="w" fact="0.6538"/>
              <dgm:constr type="t" for="ch" forName="image_8" refType="h" fact="0.8595"/>
              <dgm:constr type="w" for="ch" forName="image_8" refType="w" fact="0.0844"/>
              <dgm:constr type="h" for="ch" forName="image_8" refType="h" fact="0.0819"/>
              <dgm:constr type="l" for="ch" forName="image_accent_7" refType="w" fact="0.5291"/>
              <dgm:constr type="t" for="ch" forName="image_accent_7" refType="h" fact="0.7805"/>
              <dgm:constr type="w" for="ch" forName="image_accent_7" refType="w" fact="0.1103"/>
              <dgm:constr type="h" for="ch" forName="image_accent_7" refType="h" fact="0.107"/>
              <dgm:constr type="l" for="ch" forName="image_7" refType="w" fact="0.5356"/>
              <dgm:constr type="t" for="ch" forName="image_7" refType="h" fact="0.7868"/>
              <dgm:constr type="w" for="ch" forName="image_7" refType="w" fact="0.0973"/>
              <dgm:constr type="h" for="ch" forName="image_7" refType="h" fact="0.0944"/>
              <dgm:constr type="l" for="ch" forName="image_accent_6" refType="w" fact="0.3864"/>
              <dgm:constr type="t" for="ch" forName="image_accent_6" refType="h" fact="0.6375"/>
              <dgm:constr type="w" for="ch" forName="image_accent_6" refType="w" fact="0.1757"/>
              <dgm:constr type="h" for="ch" forName="image_accent_6" refType="h" fact="0.1706"/>
              <dgm:constr type="l" for="ch" forName="image_6" refType="w" fact="0.3957"/>
              <dgm:constr type="t" for="ch" forName="image_6" refType="h" fact="0.6465"/>
              <dgm:constr type="w" for="ch" forName="image_6" refType="w" fact="0.1572"/>
              <dgm:constr type="h" for="ch" forName="image_6" refType="h" fact="0.1525"/>
              <dgm:constr type="l" for="ch" forName="image_accent_5" refType="w" fact="0.5301"/>
              <dgm:constr type="t" for="ch" forName="image_accent_5" refType="h" fact="0.0555"/>
              <dgm:constr type="w" for="ch" forName="image_accent_5" refType="w" fact="0.1022"/>
              <dgm:constr type="h" for="ch" forName="image_accent_5" refType="h" fact="0.0992"/>
              <dgm:constr type="l" for="ch" forName="image_5" refType="w" fact="0.5361"/>
              <dgm:constr type="t" for="ch" forName="image_5" refType="h" fact="0.0613"/>
              <dgm:constr type="w" for="ch" forName="image_5" refType="w" fact="0.0902"/>
              <dgm:constr type="h" for="ch" forName="image_5" refType="h" fact="0.0875"/>
              <dgm:constr type="l" for="ch" forName="image_accent_4" refType="w" fact="0.4528"/>
              <dgm:constr type="t" for="ch" forName="image_accent_4" refType="h" fact="0.1555"/>
              <dgm:constr type="w" for="ch" forName="image_accent_4" refType="w" fact="0.1103"/>
              <dgm:constr type="h" for="ch" forName="image_accent_4" refType="h" fact="0.107"/>
              <dgm:constr type="l" for="ch" forName="image_4" refType="w" fact="0.4593"/>
              <dgm:constr type="t" for="ch" forName="image_4" refType="h" fact="0.1618"/>
              <dgm:constr type="w" for="ch" forName="image_4" refType="w" fact="0.0973"/>
              <dgm:constr type="h" for="ch" forName="image_4" refType="h" fact="0.0944"/>
              <dgm:constr type="l" for="ch" forName="image_accent_2" refType="w" fact="0.4832"/>
              <dgm:constr type="t" for="ch" forName="image_accent_2" refType="h" fact="0.4593"/>
              <dgm:constr type="w" for="ch" forName="image_accent_2" refType="w" fact="0.1226"/>
              <dgm:constr type="h" for="ch" forName="image_accent_2" refType="h" fact="0.119"/>
              <dgm:constr type="l" for="ch" forName="image_2" refType="w" fact="0.4904"/>
              <dgm:constr type="t" for="ch" forName="image_2" refType="h" fact="0.4663"/>
              <dgm:constr type="w" for="ch" forName="image_2" refType="w" fact="0.1082"/>
              <dgm:constr type="h" for="ch" forName="image_2" refType="h" fact="0.105"/>
              <dgm:constr type="l" for="ch" forName="image_accent_3" refType="w" fact="0.4352"/>
              <dgm:constr type="t" for="ch" forName="image_accent_3" refType="h" fact="0.2913"/>
              <dgm:constr type="w" for="ch" forName="image_accent_3" refType="w" fact="0.1573"/>
              <dgm:constr type="h" for="ch" forName="image_accent_3" refType="h" fact="0.1526"/>
              <dgm:constr type="l" for="ch" forName="image_3" refType="w" fact="0.4435"/>
              <dgm:constr type="t" for="ch" forName="image_3" refType="h" fact="0.2993"/>
              <dgm:constr type="w" for="ch" forName="image_3" refType="w" fact="0.1407"/>
              <dgm:constr type="h" for="ch" forName="image_3" refType="h" fact="0.1365"/>
              <dgm:constr type="l" for="ch" forName="image_accent_1" refType="w" fact="0.2318"/>
              <dgm:constr type="t" for="ch" forName="image_accent_1" refType="h" fact="0.4163"/>
              <dgm:constr type="w" for="ch" forName="image_accent_1" refType="w" fact="0.2344"/>
              <dgm:constr type="h" for="ch" forName="image_accent_1" refType="h" fact="0.2275"/>
              <dgm:constr type="l" for="ch" forName="image_1" refType="w" fact="0.2408"/>
              <dgm:constr type="t" for="ch" forName="image_1" refType="h" fact="0.425"/>
              <dgm:constr type="w" for="ch" forName="image_1" refType="w" fact="0.2164"/>
              <dgm:constr type="h" for="ch" forName="image_1" refType="h" fact="0.21"/>
              <dgm:constr type="l" for="ch" forName="parent_text_1" refType="w" fact="0"/>
              <dgm:constr type="t" for="ch" forName="parent_text_1" refType="h" fact="0.2993"/>
              <dgm:constr type="w" for="ch" forName="parent_text_1" refType="w" fact="0.3478"/>
              <dgm:constr type="h" for="ch" forName="parent_text_1" refType="h" fact="0.11"/>
              <dgm:constr type="l" for="ch" forName="accent_3" refType="w" fact="0.3813"/>
              <dgm:constr type="t" for="ch" forName="accent_3" refType="h" fact="0.2488"/>
              <dgm:constr type="w" for="ch" forName="accent_3" refType="w" fact="0.0696"/>
              <dgm:constr type="h" for="ch" forName="accent_3" refType="h" fact="0.0675"/>
              <dgm:constr type="l" for="ch" forName="parent_text_2" refType="w" fact="0.6311"/>
              <dgm:constr type="t" for="ch" forName="parent_text_2" refType="h" fact="0.4663"/>
              <dgm:constr type="w" for="ch" forName="parent_text_2" refType="w" fact="0.3478"/>
              <dgm:constr type="h" for="ch" forName="parent_text_2" refType="h" fact="0.105"/>
              <dgm:constr type="l" for="ch" forName="parent_text_4" refType="w" fact="0.5878"/>
              <dgm:constr type="t" for="ch" forName="parent_text_4" refType="h" fact="0.1618"/>
              <dgm:constr type="w" for="ch" forName="parent_text_4" refType="w" fact="0.3478"/>
              <dgm:constr type="h" for="ch" forName="parent_text_4" refType="h" fact="0.0944"/>
              <dgm:constr type="l" for="ch" forName="accent_4" refType="w" fact="0.7038"/>
              <dgm:constr type="t" for="ch" forName="accent_4" refType="h" fact="0"/>
              <dgm:constr type="w" for="ch" forName="accent_4" refType="w" fact="0.0258"/>
              <dgm:constr type="h" for="ch" forName="accent_4" refType="h" fact="0.025"/>
              <dgm:constr type="l" for="ch" forName="parent_text_5" refType="w" fact="0.6522"/>
              <dgm:constr type="t" for="ch" forName="parent_text_5" refType="h" fact="0.0625"/>
              <dgm:constr type="w" for="ch" forName="parent_text_5" refType="w" fact="0.3478"/>
              <dgm:constr type="h" for="ch" forName="parent_text_5" refType="h" fact="0.0863"/>
              <dgm:constr type="l" for="ch" forName="parent_text_3" refType="w" fact="0.6182"/>
              <dgm:constr type="t" for="ch" forName="parent_text_3" refType="h" fact="0.2993"/>
              <dgm:constr type="w" for="ch" forName="parent_text_3" refType="w" fact="0.3478"/>
              <dgm:constr type="h" for="ch" forName="parent_text_3" refType="h" fact="0.1365"/>
              <dgm:constr type="l" for="ch" forName="parent_text_6" refType="w" fact="0.02"/>
              <dgm:constr type="t" for="ch" forName="parent_text_6" refType="h" fact="0.6465"/>
              <dgm:constr type="w" for="ch" forName="parent_text_6" refType="w" fact="0.3478"/>
              <dgm:constr type="h" for="ch" forName="parent_text_6" refType="h" fact="0.1525"/>
              <dgm:constr type="l" for="ch" forName="accent_5" refType="w" fact="0.6265"/>
              <dgm:constr type="t" for="ch" forName="accent_5" refType="h" fact="0.02"/>
              <dgm:constr type="w" for="ch" forName="accent_5" refType="w" fact="0.0515"/>
              <dgm:constr type="h" for="ch" forName="accent_5" refType="h" fact="0.05"/>
              <dgm:constr type="l" for="ch" forName="parent_text_7" refType="w" fact="0.165"/>
              <dgm:constr type="t" for="ch" forName="parent_text_7" refType="h" fact="0.81"/>
              <dgm:constr type="w" for="ch" forName="parent_text_7" refType="w" fact="0.3478"/>
              <dgm:constr type="h" for="ch" forName="parent_text_7" refType="h" fact="0.077"/>
              <dgm:constr type="l" for="ch" forName="parent_text_8" refType="w" fact="0.275"/>
              <dgm:constr type="t" for="ch" forName="parent_text_8" refType="h" fact="0.89"/>
              <dgm:constr type="w" for="ch" forName="parent_text_8" refType="w" fact="0.3478"/>
              <dgm:constr type="h" for="ch" forName="parent_text_8" refType="h" fact="0.11"/>
            </dgm:constrLst>
          </dgm:if>
          <dgm:else name="Name33">
            <dgm:constrLst>
              <dgm:constr type="primFontSz" for="des" ptType="node" op="equ" val="65"/>
              <dgm:constr type="l" for="ch" forName="accent_1" refType="w" fact="0.2014"/>
              <dgm:constr type="t" for="ch" forName="accent_1" refType="h" fact="0.925"/>
              <dgm:constr type="w" for="ch" forName="accent_1" refType="w" fact="0.0386"/>
              <dgm:constr type="h" for="ch" forName="accent_1" refType="h" fact="0.0375"/>
              <dgm:constr type="l" for="ch" forName="accent_2" refType="w" fact="0.3431"/>
              <dgm:constr type="t" for="ch" forName="accent_2" refType="h" fact="0.575"/>
              <dgm:constr type="w" for="ch" forName="accent_2" refType="w" fact="0.0386"/>
              <dgm:constr type="h" for="ch" forName="accent_2" refType="h" fact="0.0375"/>
              <dgm:constr type="l" for="ch" forName="image_accent_8" refType="w" fact="0.253"/>
              <dgm:constr type="t" for="ch" forName="image_accent_8" refType="h" fact="0.8508"/>
              <dgm:constr type="w" for="ch" forName="image_accent_8" refType="w" fact="0.1022"/>
              <dgm:constr type="h" for="ch" forName="image_accent_8" refType="h" fact="0.0992"/>
              <dgm:constr type="l" for="ch" forName="image_8" refType="w" fact="0.2619"/>
              <dgm:constr type="t" for="ch" forName="image_8" refType="h" fact="0.8595"/>
              <dgm:constr type="w" for="ch" forName="image_8" refType="w" fact="0.0844"/>
              <dgm:constr type="h" for="ch" forName="image_8" refType="h" fact="0.0819"/>
              <dgm:constr type="l" for="ch" forName="image_accent_7" refType="w" fact="0.3606"/>
              <dgm:constr type="t" for="ch" forName="image_accent_7" refType="h" fact="0.7805"/>
              <dgm:constr type="w" for="ch" forName="image_accent_7" refType="w" fact="0.1103"/>
              <dgm:constr type="h" for="ch" forName="image_accent_7" refType="h" fact="0.107"/>
              <dgm:constr type="l" for="ch" forName="image_7" refType="w" fact="0.3671"/>
              <dgm:constr type="t" for="ch" forName="image_7" refType="h" fact="0.7868"/>
              <dgm:constr type="w" for="ch" forName="image_7" refType="w" fact="0.0973"/>
              <dgm:constr type="h" for="ch" forName="image_7" refType="h" fact="0.0944"/>
              <dgm:constr type="l" for="ch" forName="image_accent_6" refType="w" fact="0.4379"/>
              <dgm:constr type="t" for="ch" forName="image_accent_6" refType="h" fact="0.6375"/>
              <dgm:constr type="w" for="ch" forName="image_accent_6" refType="w" fact="0.1757"/>
              <dgm:constr type="h" for="ch" forName="image_accent_6" refType="h" fact="0.1706"/>
              <dgm:constr type="l" for="ch" forName="image_6" refType="w" fact="0.4471"/>
              <dgm:constr type="t" for="ch" forName="image_6" refType="h" fact="0.6465"/>
              <dgm:constr type="w" for="ch" forName="image_6" refType="w" fact="0.1572"/>
              <dgm:constr type="h" for="ch" forName="image_6" refType="h" fact="0.1525"/>
              <dgm:constr type="l" for="ch" forName="image_accent_5" refType="w" fact="0.3677"/>
              <dgm:constr type="t" for="ch" forName="image_accent_5" refType="h" fact="0.0555"/>
              <dgm:constr type="w" for="ch" forName="image_accent_5" refType="w" fact="0.1022"/>
              <dgm:constr type="h" for="ch" forName="image_accent_5" refType="h" fact="0.0992"/>
              <dgm:constr type="l" for="ch" forName="image_5" refType="w" fact="0.3738"/>
              <dgm:constr type="t" for="ch" forName="image_5" refType="h" fact="0.0613"/>
              <dgm:constr type="w" for="ch" forName="image_5" refType="w" fact="0.0902"/>
              <dgm:constr type="h" for="ch" forName="image_5" refType="h" fact="0.0875"/>
              <dgm:constr type="l" for="ch" forName="image_accent_4" refType="w" fact="0.437"/>
              <dgm:constr type="t" for="ch" forName="image_accent_4" refType="h" fact="0.1555"/>
              <dgm:constr type="w" for="ch" forName="image_accent_4" refType="w" fact="0.1103"/>
              <dgm:constr type="h" for="ch" forName="image_accent_4" refType="h" fact="0.107"/>
              <dgm:constr type="l" for="ch" forName="image_4" refType="w" fact="0.4434"/>
              <dgm:constr type="t" for="ch" forName="image_4" refType="h" fact="0.1618"/>
              <dgm:constr type="w" for="ch" forName="image_4" refType="w" fact="0.0973"/>
              <dgm:constr type="h" for="ch" forName="image_4" refType="h" fact="0.0944"/>
              <dgm:constr type="l" for="ch" forName="image_accent_2" refType="w" fact="0.3942"/>
              <dgm:constr type="t" for="ch" forName="image_accent_2" refType="h" fact="0.4593"/>
              <dgm:constr type="w" for="ch" forName="image_accent_2" refType="w" fact="0.1226"/>
              <dgm:constr type="h" for="ch" forName="image_accent_2" refType="h" fact="0.119"/>
              <dgm:constr type="l" for="ch" forName="image_2" refType="w" fact="0.4014"/>
              <dgm:constr type="t" for="ch" forName="image_2" refType="h" fact="0.4663"/>
              <dgm:constr type="w" for="ch" forName="image_2" refType="w" fact="0.1082"/>
              <dgm:constr type="h" for="ch" forName="image_2" refType="h" fact="0.105"/>
              <dgm:constr type="l" for="ch" forName="image_accent_3" refType="w" fact="0.4075"/>
              <dgm:constr type="t" for="ch" forName="image_accent_3" refType="h" fact="0.2913"/>
              <dgm:constr type="w" for="ch" forName="image_accent_3" refType="w" fact="0.1573"/>
              <dgm:constr type="h" for="ch" forName="image_accent_3" refType="h" fact="0.1526"/>
              <dgm:constr type="l" for="ch" forName="image_3" refType="w" fact="0.4158"/>
              <dgm:constr type="t" for="ch" forName="image_3" refType="h" fact="0.2993"/>
              <dgm:constr type="w" for="ch" forName="image_3" refType="w" fact="0.1407"/>
              <dgm:constr type="h" for="ch" forName="image_3" refType="h" fact="0.1365"/>
              <dgm:constr type="l" for="ch" forName="image_accent_1" refType="w" fact="0.5338"/>
              <dgm:constr type="t" for="ch" forName="image_accent_1" refType="h" fact="0.4163"/>
              <dgm:constr type="w" for="ch" forName="image_accent_1" refType="w" fact="0.2344"/>
              <dgm:constr type="h" for="ch" forName="image_accent_1" refType="h" fact="0.2275"/>
              <dgm:constr type="l" for="ch" forName="image_1" refType="w" fact="0.5428"/>
              <dgm:constr type="t" for="ch" forName="image_1" refType="h" fact="0.425"/>
              <dgm:constr type="w" for="ch" forName="image_1" refType="w" fact="0.2164"/>
              <dgm:constr type="h" for="ch" forName="image_1" refType="h" fact="0.21"/>
              <dgm:constr type="l" for="ch" forName="parent_text_1" refType="w" fact="0.6522"/>
              <dgm:constr type="t" for="ch" forName="parent_text_1" refType="h" fact="0.2993"/>
              <dgm:constr type="w" for="ch" forName="parent_text_1" refType="w" fact="0.3478"/>
              <dgm:constr type="h" for="ch" forName="parent_text_1" refType="h" fact="0.11"/>
              <dgm:constr type="l" for="ch" forName="accent_3" refType="w" fact="0.5492"/>
              <dgm:constr type="t" for="ch" forName="accent_3" refType="h" fact="0.2488"/>
              <dgm:constr type="w" for="ch" forName="accent_3" refType="w" fact="0.0696"/>
              <dgm:constr type="h" for="ch" forName="accent_3" refType="h" fact="0.0675"/>
              <dgm:constr type="l" for="ch" forName="parent_text_2" refType="w" fact="0.0211"/>
              <dgm:constr type="t" for="ch" forName="parent_text_2" refType="h" fact="0.4663"/>
              <dgm:constr type="w" for="ch" forName="parent_text_2" refType="w" fact="0.3478"/>
              <dgm:constr type="h" for="ch" forName="parent_text_2" refType="h" fact="0.105"/>
              <dgm:constr type="l" for="ch" forName="parent_text_4" refType="w" fact="0.0635"/>
              <dgm:constr type="t" for="ch" forName="parent_text_4" refType="h" fact="0.1618"/>
              <dgm:constr type="w" for="ch" forName="parent_text_4" refType="w" fact="0.3478"/>
              <dgm:constr type="h" for="ch" forName="parent_text_4" refType="h" fact="0.0944"/>
              <dgm:constr type="l" for="ch" forName="accent_4" refType="w" fact="0.2705"/>
              <dgm:constr type="t" for="ch" forName="accent_4" refType="h" fact="0"/>
              <dgm:constr type="w" for="ch" forName="accent_4" refType="w" fact="0.0258"/>
              <dgm:constr type="h" for="ch" forName="accent_4" refType="h" fact="0.025"/>
              <dgm:constr type="l" for="ch" forName="parent_text_5" refType="w" fact="0"/>
              <dgm:constr type="t" for="ch" forName="parent_text_5" refType="h" fact="0.0625"/>
              <dgm:constr type="w" for="ch" forName="parent_text_5" refType="w" fact="0.3478"/>
              <dgm:constr type="h" for="ch" forName="parent_text_5" refType="h" fact="0.0863"/>
              <dgm:constr type="l" for="ch" forName="parent_text_3" refType="w" fact="0.034"/>
              <dgm:constr type="t" for="ch" forName="parent_text_3" refType="h" fact="0.2993"/>
              <dgm:constr type="w" for="ch" forName="parent_text_3" refType="w" fact="0.3478"/>
              <dgm:constr type="h" for="ch" forName="parent_text_3" refType="h" fact="0.1365"/>
              <dgm:constr type="l" for="ch" forName="parent_text_6" refType="w" fact="0.635"/>
              <dgm:constr type="t" for="ch" forName="parent_text_6" refType="h" fact="0.6465"/>
              <dgm:constr type="w" for="ch" forName="parent_text_6" refType="w" fact="0.3478"/>
              <dgm:constr type="h" for="ch" forName="parent_text_6" refType="h" fact="0.1525"/>
              <dgm:constr type="l" for="ch" forName="accent_5" refType="w" fact="0.322"/>
              <dgm:constr type="t" for="ch" forName="accent_5" refType="h" fact="0.02"/>
              <dgm:constr type="w" for="ch" forName="accent_5" refType="w" fact="0.0515"/>
              <dgm:constr type="h" for="ch" forName="accent_5" refType="h" fact="0.05"/>
              <dgm:constr type="l" for="ch" forName="parent_text_7" refType="w" fact="0.49"/>
              <dgm:constr type="t" for="ch" forName="parent_text_7" refType="h" fact="0.81"/>
              <dgm:constr type="w" for="ch" forName="parent_text_7" refType="w" fact="0.3478"/>
              <dgm:constr type="h" for="ch" forName="parent_text_7" refType="h" fact="0.077"/>
              <dgm:constr type="l" for="ch" forName="parent_text_8" refType="w" fact="0.375"/>
              <dgm:constr type="t" for="ch" forName="parent_text_8" refType="h" fact="0.89"/>
              <dgm:constr type="w" for="ch" forName="parent_text_8" refType="w" fact="0.3478"/>
              <dgm:constr type="h" for="ch" forName="parent_text_8" refType="h" fact="0.11"/>
            </dgm:constrLst>
          </dgm:else>
        </dgm:choose>
      </dgm:else>
    </dgm:choose>
    <dgm:forEach name="wrapper" axis="self" ptType="parTrans">
      <dgm:forEach name="wrapper2" axis="self" ptType="sibTrans" st="2">
        <dgm:forEach name="imageAccentRepeat" axis="self">
          <dgm:layoutNode name="imageAccentRepeatNode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</dgm:forEach>
        <dgm:forEach name="imageRepeat" axis="self">
          <dgm:layoutNode name="imageRepeat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 axis="self"/>
          </dgm:layoutNode>
        </dgm:forEach>
      </dgm:forEach>
    </dgm:forEach>
    <dgm:forEach name="Name34" axis="ch" ptType="node" cnt="1">
      <dgm:layoutNode name="parent_text_1" styleLbl="revTx">
        <dgm:varLst>
          <dgm:chMax val="0"/>
          <dgm:chPref val="0"/>
          <dgm:bulletEnabled val="1"/>
        </dgm:varLst>
        <dgm:choose name="Name35">
          <dgm:if name="Name36" func="var" arg="dir" op="equ" val="norm">
            <dgm:alg type="tx">
              <dgm:param type="parTxLTRAlign" val="r"/>
              <dgm:param type="shpTxLTRAlignCh" val="r"/>
              <dgm:param type="txAnchorVert" val="b"/>
              <dgm:param type="lnSpCh" val="15"/>
            </dgm:alg>
          </dgm:if>
          <dgm:else name="Name37">
            <dgm:alg type="tx">
              <dgm:param type="parTxLTRAlign" val="l"/>
              <dgm:param type="shpTxLTRAlignCh" val="l"/>
              <dgm:param type="txAnchorVert" val="b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01"/>
        </dgm:constrLst>
        <dgm:ruleLst>
          <dgm:rule type="primFontSz" val="5" fact="NaN" max="NaN"/>
        </dgm:ruleLst>
      </dgm:layoutNode>
      <dgm:layoutNode name="image_accent_1">
        <dgm:alg type="sp"/>
        <dgm:shape xmlns:r="http://schemas.openxmlformats.org/officeDocument/2006/relationships" r:blip="">
          <dgm:adjLst/>
        </dgm:shape>
        <dgm:presOf/>
        <dgm:constrLst/>
        <dgm:forEach name="Name38" ref="imageAccentRepeat"/>
      </dgm:layoutNode>
      <dgm:layoutNode name="accent_1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</dgm:forEach>
    <dgm:forEach name="Name39" axis="ch" ptType="sibTrans" hideLastTrans="0" cnt="1">
      <dgm:layoutNode name="image_1">
        <dgm:alg type="sp"/>
        <dgm:shape xmlns:r="http://schemas.openxmlformats.org/officeDocument/2006/relationships" r:blip="">
          <dgm:adjLst/>
        </dgm:shape>
        <dgm:presOf/>
        <dgm:constrLst/>
        <dgm:forEach name="Name40" ref="imageRepeat"/>
      </dgm:layoutNode>
    </dgm:forEach>
    <dgm:forEach name="Name41" axis="ch" ptType="node" st="2" cnt="1">
      <dgm:layoutNode name="parent_text_2" styleLbl="revTx">
        <dgm:varLst>
          <dgm:chMax val="0"/>
          <dgm:chPref val="0"/>
          <dgm:bulletEnabled val="1"/>
        </dgm:varLst>
        <dgm:choose name="Name42">
          <dgm:if name="Name43" func="var" arg="dir" op="equ" val="norm">
            <dgm:alg type="tx">
              <dgm:param type="parTxLTRAlign" val="l"/>
              <dgm:param type="lnSpCh" val="15"/>
            </dgm:alg>
          </dgm:if>
          <dgm:else name="Name44">
            <dgm:alg type="tx">
              <dgm:param type="parTxLTRAlign" val="r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image_accent_2">
        <dgm:alg type="sp"/>
        <dgm:shape xmlns:r="http://schemas.openxmlformats.org/officeDocument/2006/relationships" r:blip="">
          <dgm:adjLst/>
        </dgm:shape>
        <dgm:presOf/>
        <dgm:constrLst/>
        <dgm:forEach name="Name45" ref="imageAccentRepeat"/>
      </dgm:layoutNode>
    </dgm:forEach>
    <dgm:forEach name="Name46" axis="ch" ptType="sibTrans" hideLastTrans="0" st="2" cnt="1">
      <dgm:layoutNode name="image_2">
        <dgm:alg type="sp"/>
        <dgm:shape xmlns:r="http://schemas.openxmlformats.org/officeDocument/2006/relationships" r:blip="">
          <dgm:adjLst/>
        </dgm:shape>
        <dgm:presOf/>
        <dgm:constrLst/>
        <dgm:forEach name="Name47" ref="imageRepeat"/>
      </dgm:layoutNode>
    </dgm:forEach>
    <dgm:forEach name="Name48" axis="ch" ptType="node" st="3" cnt="1">
      <dgm:layoutNode name="image_accent_3">
        <dgm:alg type="sp"/>
        <dgm:shape xmlns:r="http://schemas.openxmlformats.org/officeDocument/2006/relationships" r:blip="">
          <dgm:adjLst/>
        </dgm:shape>
        <dgm:presOf/>
        <dgm:constrLst/>
        <dgm:forEach name="Name49" ref="imageAccentRepeat"/>
      </dgm:layoutNode>
      <dgm:layoutNode name="parent_text_3" styleLbl="revTx">
        <dgm:varLst>
          <dgm:chMax val="0"/>
          <dgm:chPref val="0"/>
          <dgm:bulletEnabled val="1"/>
        </dgm:varLst>
        <dgm:choose name="Name50">
          <dgm:if name="Name51" func="var" arg="dir" op="equ" val="norm">
            <dgm:alg type="tx">
              <dgm:param type="parTxLTRAlign" val="l"/>
              <dgm:param type="lnSpCh" val="15"/>
            </dgm:alg>
          </dgm:if>
          <dgm:else name="Name52">
            <dgm:alg type="tx">
              <dgm:param type="parTxLTRAlign" val="r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accent_2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  <dgm:layoutNode name="accent_3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</dgm:forEach>
    <dgm:forEach name="Name53" axis="ch" ptType="sibTrans" hideLastTrans="0" st="3" cnt="1">
      <dgm:layoutNode name="image_3">
        <dgm:alg type="sp"/>
        <dgm:shape xmlns:r="http://schemas.openxmlformats.org/officeDocument/2006/relationships" r:blip="">
          <dgm:adjLst/>
        </dgm:shape>
        <dgm:presOf/>
        <dgm:constrLst/>
        <dgm:forEach name="Name54" ref="imageRepeat"/>
      </dgm:layoutNode>
    </dgm:forEach>
    <dgm:forEach name="Name55" axis="ch" ptType="node" st="4" cnt="1">
      <dgm:layoutNode name="image_accent_4">
        <dgm:alg type="sp"/>
        <dgm:shape xmlns:r="http://schemas.openxmlformats.org/officeDocument/2006/relationships" r:blip="">
          <dgm:adjLst/>
        </dgm:shape>
        <dgm:presOf/>
        <dgm:constrLst/>
        <dgm:forEach name="Name56" ref="imageAccentRepeat"/>
      </dgm:layoutNode>
      <dgm:layoutNode name="parent_text_4" styleLbl="revTx">
        <dgm:varLst>
          <dgm:chMax val="0"/>
          <dgm:chPref val="0"/>
          <dgm:bulletEnabled val="1"/>
        </dgm:varLst>
        <dgm:choose name="Name57">
          <dgm:if name="Name58" func="var" arg="dir" op="equ" val="norm">
            <dgm:alg type="tx">
              <dgm:param type="parTxLTRAlign" val="l"/>
              <dgm:param type="lnSpCh" val="15"/>
            </dgm:alg>
          </dgm:if>
          <dgm:else name="Name59">
            <dgm:alg type="tx">
              <dgm:param type="parTxLTRAlign" val="r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accent_4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</dgm:forEach>
    <dgm:forEach name="Name60" axis="ch" ptType="sibTrans" hideLastTrans="0" st="4" cnt="1">
      <dgm:layoutNode name="image_4">
        <dgm:alg type="sp"/>
        <dgm:shape xmlns:r="http://schemas.openxmlformats.org/officeDocument/2006/relationships" r:blip="">
          <dgm:adjLst/>
        </dgm:shape>
        <dgm:presOf/>
        <dgm:constrLst/>
        <dgm:forEach name="Name61" ref="imageRepeat"/>
      </dgm:layoutNode>
    </dgm:forEach>
    <dgm:forEach name="Name62" axis="ch" ptType="node" st="5" cnt="1">
      <dgm:layoutNode name="image_accent_5">
        <dgm:alg type="sp"/>
        <dgm:shape xmlns:r="http://schemas.openxmlformats.org/officeDocument/2006/relationships" r:blip="">
          <dgm:adjLst/>
        </dgm:shape>
        <dgm:presOf/>
        <dgm:constrLst/>
        <dgm:forEach name="Name63" ref="imageAccentRepeat"/>
      </dgm:layoutNode>
      <dgm:layoutNode name="parent_text_5" styleLbl="revTx">
        <dgm:varLst>
          <dgm:chMax val="0"/>
          <dgm:chPref val="0"/>
          <dgm:bulletEnabled val="1"/>
        </dgm:varLst>
        <dgm:choose name="Name64">
          <dgm:if name="Name65" func="var" arg="dir" op="equ" val="norm">
            <dgm:alg type="tx">
              <dgm:param type="parTxLTRAlign" val="l"/>
              <dgm:param type="lnSpCh" val="15"/>
            </dgm:alg>
          </dgm:if>
          <dgm:else name="Name66">
            <dgm:alg type="tx">
              <dgm:param type="parTxLTRAlign" val="r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7" axis="ch" ptType="sibTrans" hideLastTrans="0" st="5" cnt="1">
      <dgm:layoutNode name="image_5">
        <dgm:alg type="sp"/>
        <dgm:shape xmlns:r="http://schemas.openxmlformats.org/officeDocument/2006/relationships" r:blip="">
          <dgm:adjLst/>
        </dgm:shape>
        <dgm:presOf/>
        <dgm:constrLst/>
        <dgm:forEach name="Name68" ref="imageRepeat"/>
      </dgm:layoutNode>
    </dgm:forEach>
    <dgm:forEach name="Name69" axis="ch" ptType="node" st="6" cnt="1">
      <dgm:layoutNode name="parent_text_6" styleLbl="revTx">
        <dgm:varLst>
          <dgm:chMax val="0"/>
          <dgm:chPref val="0"/>
          <dgm:bulletEnabled val="1"/>
        </dgm:varLst>
        <dgm:choose name="Name70">
          <dgm:if name="Name71" func="var" arg="dir" op="equ" val="norm">
            <dgm:alg type="tx">
              <dgm:param type="parTxLTRAlign" val="r"/>
              <dgm:param type="shpTxLTRAlignCh" val="r"/>
              <dgm:param type="lnSpCh" val="15"/>
            </dgm:alg>
          </dgm:if>
          <dgm:else name="Name72">
            <dgm:alg type="tx">
              <dgm:param type="parTxLTRAlign" val="l"/>
              <dgm:param type="shpTxLTRAlignCh" val="l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image_accent_6">
        <dgm:alg type="sp"/>
        <dgm:shape xmlns:r="http://schemas.openxmlformats.org/officeDocument/2006/relationships" r:blip="">
          <dgm:adjLst/>
        </dgm:shape>
        <dgm:presOf/>
        <dgm:constrLst/>
        <dgm:forEach name="Name73" ref="imageAccentRepeat"/>
      </dgm:layoutNode>
      <dgm:layoutNode name="accent_5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</dgm:forEach>
    <dgm:forEach name="Name74" axis="ch" ptType="sibTrans" hideLastTrans="0" st="6" cnt="1">
      <dgm:layoutNode name="image_6">
        <dgm:alg type="sp"/>
        <dgm:shape xmlns:r="http://schemas.openxmlformats.org/officeDocument/2006/relationships" r:blip="">
          <dgm:adjLst/>
        </dgm:shape>
        <dgm:presOf/>
        <dgm:constrLst/>
        <dgm:forEach name="Name75" ref="imageRepeat"/>
      </dgm:layoutNode>
    </dgm:forEach>
    <dgm:forEach name="Name76" axis="ch" ptType="node" st="7" cnt="1">
      <dgm:layoutNode name="parent_text_7" styleLbl="revTx">
        <dgm:varLst>
          <dgm:chMax val="0"/>
          <dgm:chPref val="0"/>
          <dgm:bulletEnabled val="1"/>
        </dgm:varLst>
        <dgm:choose name="Name77">
          <dgm:if name="Name78" func="var" arg="dir" op="equ" val="norm">
            <dgm:alg type="tx">
              <dgm:param type="parTxLTRAlign" val="r"/>
              <dgm:param type="shpTxLTRAlignCh" val="r"/>
              <dgm:param type="txAnchorVert" val="t"/>
              <dgm:param type="lnSpCh" val="15"/>
            </dgm:alg>
          </dgm:if>
          <dgm:else name="Name79">
            <dgm:alg type="tx">
              <dgm:param type="parTxLTRAlign" val="l"/>
              <dgm:param type="shpTxLTRAlignCh" val="l"/>
              <dgm:param type="txAnchorVert" val="t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image_accent_7">
        <dgm:alg type="sp"/>
        <dgm:shape xmlns:r="http://schemas.openxmlformats.org/officeDocument/2006/relationships" r:blip="">
          <dgm:adjLst/>
        </dgm:shape>
        <dgm:presOf/>
        <dgm:constrLst/>
        <dgm:forEach name="Name80" ref="imageAccentRepeat"/>
      </dgm:layoutNode>
    </dgm:forEach>
    <dgm:forEach name="Name81" axis="ch" ptType="sibTrans" hideLastTrans="0" st="7" cnt="1">
      <dgm:layoutNode name="image_7">
        <dgm:alg type="sp"/>
        <dgm:shape xmlns:r="http://schemas.openxmlformats.org/officeDocument/2006/relationships" r:blip="">
          <dgm:adjLst/>
        </dgm:shape>
        <dgm:presOf/>
        <dgm:constrLst/>
        <dgm:forEach name="Name82" ref="imageRepeat"/>
      </dgm:layoutNode>
    </dgm:forEach>
    <dgm:forEach name="Name83" axis="ch" ptType="node" st="8" cnt="1">
      <dgm:layoutNode name="parent_text_8" styleLbl="revTx">
        <dgm:varLst>
          <dgm:chMax val="0"/>
          <dgm:chPref val="0"/>
          <dgm:bulletEnabled val="1"/>
        </dgm:varLst>
        <dgm:choose name="Name84">
          <dgm:if name="Name85" func="var" arg="dir" op="equ" val="norm">
            <dgm:alg type="tx">
              <dgm:param type="parTxLTRAlign" val="r"/>
              <dgm:param type="shpTxLTRAlignCh" val="r"/>
              <dgm:param type="txAnchorVert" val="t"/>
              <dgm:param type="lnSpCh" val="15"/>
            </dgm:alg>
          </dgm:if>
          <dgm:else name="Name86">
            <dgm:alg type="tx">
              <dgm:param type="parTxLTRAlign" val="l"/>
              <dgm:param type="shpTxLTRAlignCh" val="l"/>
              <dgm:param type="txAnchorVert" val="t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image_accent_8">
        <dgm:alg type="sp"/>
        <dgm:shape xmlns:r="http://schemas.openxmlformats.org/officeDocument/2006/relationships" r:blip="">
          <dgm:adjLst/>
        </dgm:shape>
        <dgm:presOf/>
        <dgm:constrLst/>
        <dgm:forEach name="Name87" ref="imageAccentRepeat"/>
      </dgm:layoutNode>
    </dgm:forEach>
    <dgm:forEach name="Name88" axis="ch" ptType="sibTrans" hideLastTrans="0" st="8" cnt="1">
      <dgm:layoutNode name="image_8">
        <dgm:alg type="sp"/>
        <dgm:shape xmlns:r="http://schemas.openxmlformats.org/officeDocument/2006/relationships" r:blip="">
          <dgm:adjLst/>
        </dgm:shape>
        <dgm:presOf/>
        <dgm:constrLst/>
        <dgm:forEach name="Name89" ref="imageRepeat"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448" cy="497838"/>
          </a:xfrm>
          <a:prstGeom prst="rect">
            <a:avLst/>
          </a:prstGeom>
        </p:spPr>
        <p:txBody>
          <a:bodyPr vert="horz" lIns="91304" tIns="45652" rIns="91304" bIns="45652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0644" y="1"/>
            <a:ext cx="2945448" cy="497838"/>
          </a:xfrm>
          <a:prstGeom prst="rect">
            <a:avLst/>
          </a:prstGeom>
        </p:spPr>
        <p:txBody>
          <a:bodyPr vert="horz" lIns="91304" tIns="45652" rIns="91304" bIns="45652" rtlCol="0"/>
          <a:lstStyle>
            <a:lvl1pPr algn="r">
              <a:defRPr sz="1200"/>
            </a:lvl1pPr>
          </a:lstStyle>
          <a:p>
            <a:fld id="{BC3ACFB6-2873-4097-9431-8FCBB6997563}" type="datetimeFigureOut">
              <a:rPr lang="zh-TW" altLang="en-US" smtClean="0"/>
              <a:t>2020/5/25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1" y="9428801"/>
            <a:ext cx="2945448" cy="497838"/>
          </a:xfrm>
          <a:prstGeom prst="rect">
            <a:avLst/>
          </a:prstGeom>
        </p:spPr>
        <p:txBody>
          <a:bodyPr vert="horz" lIns="91304" tIns="45652" rIns="91304" bIns="45652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0644" y="9428801"/>
            <a:ext cx="2945448" cy="497838"/>
          </a:xfrm>
          <a:prstGeom prst="rect">
            <a:avLst/>
          </a:prstGeom>
        </p:spPr>
        <p:txBody>
          <a:bodyPr vert="horz" lIns="91304" tIns="45652" rIns="91304" bIns="45652" rtlCol="0" anchor="b"/>
          <a:lstStyle>
            <a:lvl1pPr algn="r">
              <a:defRPr sz="1200"/>
            </a:lvl1pPr>
          </a:lstStyle>
          <a:p>
            <a:fld id="{1DAC4194-D7FC-4425-9B2E-21A39A25581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286600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5448" cy="496253"/>
          </a:xfrm>
          <a:prstGeom prst="rect">
            <a:avLst/>
          </a:prstGeom>
        </p:spPr>
        <p:txBody>
          <a:bodyPr vert="horz" lIns="91296" tIns="45648" rIns="91296" bIns="45648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645" y="0"/>
            <a:ext cx="2945448" cy="496253"/>
          </a:xfrm>
          <a:prstGeom prst="rect">
            <a:avLst/>
          </a:prstGeom>
        </p:spPr>
        <p:txBody>
          <a:bodyPr vert="horz" lIns="91296" tIns="45648" rIns="91296" bIns="45648" rtlCol="0"/>
          <a:lstStyle>
            <a:lvl1pPr algn="r">
              <a:defRPr sz="1200"/>
            </a:lvl1pPr>
          </a:lstStyle>
          <a:p>
            <a:fld id="{3045F70F-01BD-41FC-BDC8-51901595D0DC}" type="datetimeFigureOut">
              <a:rPr lang="zh-TW" altLang="en-US" smtClean="0"/>
              <a:t>2020/5/25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4538"/>
            <a:ext cx="4959350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296" tIns="45648" rIns="91296" bIns="45648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0085" y="4715194"/>
            <a:ext cx="5437506" cy="4466274"/>
          </a:xfrm>
          <a:prstGeom prst="rect">
            <a:avLst/>
          </a:prstGeom>
        </p:spPr>
        <p:txBody>
          <a:bodyPr vert="horz" lIns="91296" tIns="45648" rIns="91296" bIns="45648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2" y="9428800"/>
            <a:ext cx="2945448" cy="496252"/>
          </a:xfrm>
          <a:prstGeom prst="rect">
            <a:avLst/>
          </a:prstGeom>
        </p:spPr>
        <p:txBody>
          <a:bodyPr vert="horz" lIns="91296" tIns="45648" rIns="91296" bIns="45648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645" y="9428800"/>
            <a:ext cx="2945448" cy="496252"/>
          </a:xfrm>
          <a:prstGeom prst="rect">
            <a:avLst/>
          </a:prstGeom>
        </p:spPr>
        <p:txBody>
          <a:bodyPr vert="horz" lIns="91296" tIns="45648" rIns="91296" bIns="45648" rtlCol="0" anchor="b"/>
          <a:lstStyle>
            <a:lvl1pPr algn="r">
              <a:defRPr sz="1200"/>
            </a:lvl1pPr>
          </a:lstStyle>
          <a:p>
            <a:fld id="{948BCCC2-BC0B-4A94-9B4A-C3098E3D552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030932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3120">
              <a:defRPr/>
            </a:pPr>
            <a:fld id="{948BCCC2-BC0B-4A94-9B4A-C3098E3D552F}" type="slidenum">
              <a:rPr lang="zh-TW" altLang="en-US">
                <a:solidFill>
                  <a:prstClr val="black"/>
                </a:solidFill>
                <a:latin typeface="Calibri"/>
                <a:ea typeface="新細明體" panose="02020500000000000000" pitchFamily="18" charset="-120"/>
              </a:rPr>
              <a:pPr defTabSz="913120">
                <a:defRPr/>
              </a:pPr>
              <a:t>1</a:t>
            </a:fld>
            <a:endParaRPr lang="zh-TW" altLang="en-US">
              <a:solidFill>
                <a:prstClr val="black"/>
              </a:solidFill>
              <a:latin typeface="Calibri"/>
              <a:ea typeface="新細明體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728714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8BCCC2-BC0B-4A94-9B4A-C3098E3D552F}" type="slidenum">
              <a:rPr lang="zh-TW" altLang="en-US" smtClean="0"/>
              <a:t>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68981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3120">
              <a:defRPr/>
            </a:pPr>
            <a:fld id="{5A03C541-2402-4A70-9131-AF3C866F7AF7}" type="slidenum">
              <a:rPr lang="zh-TW" altLang="en-US">
                <a:solidFill>
                  <a:prstClr val="black"/>
                </a:solidFill>
                <a:latin typeface="Calibri"/>
                <a:ea typeface="新細明體" panose="02020500000000000000" pitchFamily="18" charset="-120"/>
              </a:rPr>
              <a:pPr defTabSz="913120">
                <a:defRPr/>
              </a:pPr>
              <a:t>6</a:t>
            </a:fld>
            <a:endParaRPr lang="zh-TW" altLang="en-US">
              <a:solidFill>
                <a:prstClr val="black"/>
              </a:solidFill>
              <a:latin typeface="Calibri"/>
              <a:ea typeface="新細明體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414856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8BCCC2-BC0B-4A94-9B4A-C3098E3D552F}" type="slidenum">
              <a:rPr lang="zh-TW" altLang="en-US" smtClean="0"/>
              <a:t>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47756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8BCCC2-BC0B-4A94-9B4A-C3098E3D552F}" type="slidenum">
              <a:rPr lang="zh-TW" altLang="en-US" smtClean="0"/>
              <a:t>20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080337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2020/05/27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B8378-0E55-43E4-92F6-714136508C0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932224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2020/05/27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B8378-0E55-43E4-92F6-714136508C0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32797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2020/05/27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B8378-0E55-43E4-92F6-714136508C0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613457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2020/05/27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B8378-0E55-43E4-92F6-714136508C0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124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2020/05/27</a:t>
            </a:r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B8378-0E55-43E4-92F6-714136508C0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65134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2020/05/27</a:t>
            </a:r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B8378-0E55-43E4-92F6-714136508C0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573280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2020/05/27</a:t>
            </a:r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B8378-0E55-43E4-92F6-714136508C0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077775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2020/05/27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B8378-0E55-43E4-92F6-714136508C0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679365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2020/05/27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B8378-0E55-43E4-92F6-714136508C0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833458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2020/05/27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B8378-0E55-43E4-92F6-714136508C0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181003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2020/05/27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B8378-0E55-43E4-92F6-714136508C0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558229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37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5064D-B501-4194-9CBC-F5F182956558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2020/5/25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3D3F1-4666-456F-A647-9ECEDB4E7371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68269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43676-EA9D-4665-8133-B4D86B982EC7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2020/5/25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 b="1"/>
            </a:lvl1pPr>
          </a:lstStyle>
          <a:p>
            <a:fld id="{8943D3F1-4666-456F-A647-9ECEDB4E7371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2728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1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A7B32-3CBF-449D-9FF6-0C30E30C415B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2020/5/25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3D3F1-4666-456F-A647-9ECEDB4E7371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62294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95300" y="1600204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5029200" y="1600204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AEC20-9379-4002-B7D1-80FC42F1DAEF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2020/5/25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3D3F1-4666-456F-A647-9ECEDB4E7371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71080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31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3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B356F-473E-4BF7-B9CD-A625F4B344D2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2020/5/25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3D3F1-4666-456F-A647-9ECEDB4E7371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57527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24FEE-20DA-4821-A98D-AA6D0A20B531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2020/5/25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3D3F1-4666-456F-A647-9ECEDB4E7371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246972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FD303-CC3D-4B55-97E4-F2383C8E7E57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2020/5/25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3D3F1-4666-456F-A647-9ECEDB4E7371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69956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2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6954-FF9D-43BD-9F69-4A620A9C03C9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2020/5/25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3D3F1-4666-456F-A647-9ECEDB4E7371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237618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5236A-D779-43B4-A52C-9D98A26D8FD1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2020/5/25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3D3F1-4666-456F-A647-9ECEDB4E7371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542821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93829-FD0B-4E62-940C-96C0E2E33CDC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2020/5/25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3D3F1-4666-456F-A647-9ECEDB4E7371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43165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95302" y="274639"/>
            <a:ext cx="653415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0BDFB-E666-4A6B-8EFA-1E66B48BAC45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2020/5/25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3D3F1-4666-456F-A647-9ECEDB4E7371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5759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2020/05/27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7B8378-0E55-43E4-92F6-714136508C0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56816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6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377"/>
            <a:fld id="{C117D761-6456-4E7E-9E37-AF9C806066BF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2020/5/25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6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377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6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377"/>
            <a:fld id="{8943D3F1-4666-456F-A647-9ECEDB4E7371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914377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0063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7.jpe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4.xml"/><Relationship Id="rId3" Type="http://schemas.openxmlformats.org/officeDocument/2006/relationships/image" Target="../media/image8.jpeg"/><Relationship Id="rId7" Type="http://schemas.openxmlformats.org/officeDocument/2006/relationships/diagramLayout" Target="../diagrams/layout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4.xml"/><Relationship Id="rId11" Type="http://schemas.openxmlformats.org/officeDocument/2006/relationships/image" Target="../media/image11.jpeg"/><Relationship Id="rId5" Type="http://schemas.openxmlformats.org/officeDocument/2006/relationships/image" Target="../media/image10.jpeg"/><Relationship Id="rId10" Type="http://schemas.microsoft.com/office/2007/relationships/diagramDrawing" Target="../diagrams/drawing4.xml"/><Relationship Id="rId4" Type="http://schemas.openxmlformats.org/officeDocument/2006/relationships/image" Target="../media/image9.jpeg"/><Relationship Id="rId9" Type="http://schemas.openxmlformats.org/officeDocument/2006/relationships/diagramColors" Target="../diagrams/colors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12.jpe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fif"/><Relationship Id="rId2" Type="http://schemas.openxmlformats.org/officeDocument/2006/relationships/image" Target="../media/image21.jf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fif"/><Relationship Id="rId4" Type="http://schemas.openxmlformats.org/officeDocument/2006/relationships/image" Target="../media/image23.jf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fif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31.jf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g"/><Relationship Id="rId5" Type="http://schemas.openxmlformats.org/officeDocument/2006/relationships/image" Target="../media/image36.jpg"/><Relationship Id="rId4" Type="http://schemas.openxmlformats.org/officeDocument/2006/relationships/image" Target="../media/image35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38.png"/><Relationship Id="rId4" Type="http://schemas.openxmlformats.org/officeDocument/2006/relationships/image" Target="../media/image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7584" y="2780928"/>
            <a:ext cx="7429500" cy="3575422"/>
          </a:xfrm>
          <a:prstGeom prst="rect">
            <a:avLst/>
          </a:prstGeom>
        </p:spPr>
      </p:pic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7B8378-0E55-43E4-92F6-714136508C0E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9" name="內容版面配置區 2"/>
          <p:cNvSpPr txBox="1">
            <a:spLocks/>
          </p:cNvSpPr>
          <p:nvPr/>
        </p:nvSpPr>
        <p:spPr>
          <a:xfrm>
            <a:off x="293862" y="975210"/>
            <a:ext cx="8496944" cy="12031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立法院文化及教育委員會考察</a:t>
            </a:r>
            <a:endParaRPr kumimoji="0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文化</a:t>
            </a: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部文化資產</a:t>
            </a:r>
            <a:r>
              <a:rPr kumimoji="0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園區</a:t>
            </a:r>
            <a:endParaRPr kumimoji="0" lang="en-US" altLang="zh-TW" sz="6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>
          <a:xfrm>
            <a:off x="27732" y="6498375"/>
            <a:ext cx="1015876" cy="182562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2020/05/27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6408123"/>
            <a:ext cx="2572517" cy="323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732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肘形接點 4"/>
          <p:cNvCxnSpPr/>
          <p:nvPr/>
        </p:nvCxnSpPr>
        <p:spPr>
          <a:xfrm flipV="1">
            <a:off x="0" y="562858"/>
            <a:ext cx="5843588" cy="443520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字方塊 15"/>
          <p:cNvSpPr txBox="1">
            <a:spLocks noChangeArrowheads="1"/>
          </p:cNvSpPr>
          <p:nvPr/>
        </p:nvSpPr>
        <p:spPr bwMode="auto">
          <a:xfrm>
            <a:off x="311940" y="467320"/>
            <a:ext cx="250031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簡報大綱</a:t>
            </a:r>
          </a:p>
        </p:txBody>
      </p:sp>
      <p:sp>
        <p:nvSpPr>
          <p:cNvPr id="36" name="矩形 35"/>
          <p:cNvSpPr/>
          <p:nvPr/>
        </p:nvSpPr>
        <p:spPr>
          <a:xfrm>
            <a:off x="634600" y="2285816"/>
            <a:ext cx="1854992" cy="3254447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1" name="＞形箭號 4"/>
          <p:cNvSpPr/>
          <p:nvPr/>
        </p:nvSpPr>
        <p:spPr>
          <a:xfrm>
            <a:off x="2707284" y="3501008"/>
            <a:ext cx="2960337" cy="1142928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72576" tIns="24192" rIns="24192" bIns="24192" numCol="1" spcCol="1270" anchor="ctr" anchorCtr="0">
            <a:noAutofit/>
          </a:bodyPr>
          <a:lstStyle/>
          <a:p>
            <a:pPr algn="ctr" defTabSz="806412">
              <a:lnSpc>
                <a:spcPct val="90000"/>
              </a:lnSpc>
              <a:spcBef>
                <a:spcPct val="0"/>
              </a:spcBef>
            </a:pPr>
            <a:r>
              <a:rPr lang="zh-TW" altLang="en-US" sz="2177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、園區經營效益與成果</a:t>
            </a:r>
            <a:endParaRPr lang="zh-TW" altLang="en-US" sz="2177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3734102" y="3237576"/>
            <a:ext cx="3930886" cy="2804124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4" name="＞形箭號 4"/>
          <p:cNvSpPr/>
          <p:nvPr/>
        </p:nvSpPr>
        <p:spPr>
          <a:xfrm>
            <a:off x="4551176" y="5661248"/>
            <a:ext cx="3161658" cy="1142928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72576" tIns="24192" rIns="24192" bIns="24192" numCol="1" spcCol="1270" anchor="ctr" anchorCtr="0">
            <a:noAutofit/>
          </a:bodyPr>
          <a:lstStyle/>
          <a:p>
            <a:pPr algn="ctr" defTabSz="806412">
              <a:lnSpc>
                <a:spcPct val="90000"/>
              </a:lnSpc>
              <a:spcBef>
                <a:spcPct val="0"/>
              </a:spcBef>
            </a:pPr>
            <a:endParaRPr lang="zh-TW" altLang="en-US" sz="2177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2020/05/27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B8378-0E55-43E4-92F6-714136508C0E}" type="slidenum">
              <a:rPr lang="zh-TW" altLang="en-US" smtClean="0"/>
              <a:t>2</a:t>
            </a:fld>
            <a:endParaRPr lang="zh-TW" altLang="en-US"/>
          </a:p>
        </p:txBody>
      </p:sp>
      <p:graphicFrame>
        <p:nvGraphicFramePr>
          <p:cNvPr id="4" name="資料庫圖表 3"/>
          <p:cNvGraphicFramePr/>
          <p:nvPr>
            <p:extLst>
              <p:ext uri="{D42A27DB-BD31-4B8C-83A1-F6EECF244321}">
                <p14:modId xmlns:p14="http://schemas.microsoft.com/office/powerpoint/2010/main" val="1195665235"/>
              </p:ext>
            </p:extLst>
          </p:nvPr>
        </p:nvGraphicFramePr>
        <p:xfrm>
          <a:off x="728058" y="1419448"/>
          <a:ext cx="7660366" cy="48238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40796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2636911"/>
            <a:ext cx="8229600" cy="93610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zh-TW" altLang="zh-TW" sz="4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壹</a:t>
            </a:r>
            <a:r>
              <a:rPr lang="en-US" altLang="zh-TW" sz="4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.</a:t>
            </a:r>
            <a:r>
              <a:rPr lang="zh-TW" altLang="en-US" sz="4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背景</a:t>
            </a:r>
            <a:r>
              <a:rPr lang="zh-TW" altLang="en-US" sz="4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特色</a:t>
            </a:r>
            <a:endParaRPr lang="zh-TW" altLang="en-US" sz="4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2020/05/27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B8378-0E55-43E4-92F6-714136508C0E}" type="slidenum">
              <a:rPr lang="zh-TW" altLang="en-US" smtClean="0"/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51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內容版面配置區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04577815"/>
              </p:ext>
            </p:extLst>
          </p:nvPr>
        </p:nvGraphicFramePr>
        <p:xfrm>
          <a:off x="201348" y="764704"/>
          <a:ext cx="8741304" cy="59766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矩形 1"/>
          <p:cNvSpPr/>
          <p:nvPr/>
        </p:nvSpPr>
        <p:spPr>
          <a:xfrm>
            <a:off x="214536" y="274082"/>
            <a:ext cx="23762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609600" defTabSz="914377"/>
            <a:r>
              <a:rPr lang="zh-TW" altLang="en-US" sz="3200" b="1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歷史沿革</a:t>
            </a:r>
            <a:endParaRPr lang="zh-TW" altLang="en-US" sz="3200" b="1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B8378-0E55-43E4-92F6-714136508C0E}" type="slidenum">
              <a:rPr lang="zh-TW" altLang="en-US" smtClean="0"/>
              <a:t>4</a:t>
            </a:fld>
            <a:endParaRPr lang="zh-TW" altLang="en-US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2020/05/27</a:t>
            </a:r>
            <a:endParaRPr lang="zh-TW" altLang="en-US" dirty="0"/>
          </a:p>
        </p:txBody>
      </p:sp>
      <p:cxnSp>
        <p:nvCxnSpPr>
          <p:cNvPr id="6" name="肘形接點 5"/>
          <p:cNvCxnSpPr/>
          <p:nvPr/>
        </p:nvCxnSpPr>
        <p:spPr>
          <a:xfrm flipV="1">
            <a:off x="107504" y="274082"/>
            <a:ext cx="7920880" cy="523220"/>
          </a:xfrm>
          <a:prstGeom prst="bentConnector3">
            <a:avLst>
              <a:gd name="adj1" fmla="val 43747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9475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bg1"/>
                </a:solidFill>
                <a:latin typeface="Arial" charset="0"/>
                <a:ea typeface="標楷體" charset="0"/>
                <a:cs typeface="標楷體" charset="0"/>
              </a:defRPr>
            </a:lvl1pPr>
            <a:lvl2pPr marL="742950" indent="-285750" eaLnBrk="0" hangingPunct="0">
              <a:defRPr kumimoji="1" sz="1400">
                <a:solidFill>
                  <a:schemeClr val="bg1"/>
                </a:solidFill>
                <a:latin typeface="Arial" charset="0"/>
                <a:ea typeface="標楷體" charset="0"/>
                <a:cs typeface="標楷體" charset="0"/>
              </a:defRPr>
            </a:lvl2pPr>
            <a:lvl3pPr marL="1143000" indent="-228600" eaLnBrk="0" hangingPunct="0">
              <a:defRPr kumimoji="1" sz="1400">
                <a:solidFill>
                  <a:schemeClr val="bg1"/>
                </a:solidFill>
                <a:latin typeface="Arial" charset="0"/>
                <a:ea typeface="標楷體" charset="0"/>
                <a:cs typeface="標楷體" charset="0"/>
              </a:defRPr>
            </a:lvl3pPr>
            <a:lvl4pPr marL="1600200" indent="-228600" eaLnBrk="0" hangingPunct="0">
              <a:defRPr kumimoji="1" sz="1400">
                <a:solidFill>
                  <a:schemeClr val="bg1"/>
                </a:solidFill>
                <a:latin typeface="Arial" charset="0"/>
                <a:ea typeface="標楷體" charset="0"/>
                <a:cs typeface="標楷體" charset="0"/>
              </a:defRPr>
            </a:lvl4pPr>
            <a:lvl5pPr marL="2057400" indent="-228600" eaLnBrk="0" hangingPunct="0">
              <a:defRPr kumimoji="1" sz="1400">
                <a:solidFill>
                  <a:schemeClr val="bg1"/>
                </a:solidFill>
                <a:latin typeface="Arial" charset="0"/>
                <a:ea typeface="標楷體" charset="0"/>
                <a:cs typeface="標楷體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bg1"/>
                </a:solidFill>
                <a:latin typeface="Arial" charset="0"/>
                <a:ea typeface="標楷體" charset="0"/>
                <a:cs typeface="標楷體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bg1"/>
                </a:solidFill>
                <a:latin typeface="Arial" charset="0"/>
                <a:ea typeface="標楷體" charset="0"/>
                <a:cs typeface="標楷體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bg1"/>
                </a:solidFill>
                <a:latin typeface="Arial" charset="0"/>
                <a:ea typeface="標楷體" charset="0"/>
                <a:cs typeface="標楷體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bg1"/>
                </a:solidFill>
                <a:latin typeface="Arial" charset="0"/>
                <a:ea typeface="標楷體" charset="0"/>
                <a:cs typeface="標楷體" charset="0"/>
              </a:defRPr>
            </a:lvl9pPr>
          </a:lstStyle>
          <a:p>
            <a:pPr eaLnBrk="1" hangingPunct="1"/>
            <a:fld id="{761C2CCD-9AA2-5949-B995-5228BD5DDCDC}" type="slidenum">
              <a:rPr lang="en-US" altLang="zh-TW">
                <a:solidFill>
                  <a:schemeClr val="tx1"/>
                </a:solidFill>
                <a:ea typeface="新細明體" charset="0"/>
                <a:cs typeface="新細明體" charset="0"/>
              </a:rPr>
              <a:pPr eaLnBrk="1" hangingPunct="1"/>
              <a:t>5</a:t>
            </a:fld>
            <a:endParaRPr lang="en-US" altLang="zh-TW">
              <a:solidFill>
                <a:schemeClr val="tx1"/>
              </a:solidFill>
              <a:ea typeface="新細明體" charset="0"/>
              <a:cs typeface="新細明體" charset="0"/>
            </a:endParaRPr>
          </a:p>
        </p:txBody>
      </p:sp>
      <p:pic>
        <p:nvPicPr>
          <p:cNvPr id="6147" name="Picture 4" descr="全區配置構想圖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788" y="1920876"/>
            <a:ext cx="9066212" cy="493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8" name="Rectangle 6"/>
          <p:cNvSpPr txBox="1">
            <a:spLocks noGrp="1" noChangeArrowheads="1"/>
          </p:cNvSpPr>
          <p:nvPr/>
        </p:nvSpPr>
        <p:spPr bwMode="auto">
          <a:xfrm>
            <a:off x="6686872" y="6337126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bg1"/>
                </a:solidFill>
                <a:latin typeface="Arial" charset="0"/>
                <a:ea typeface="標楷體" charset="0"/>
                <a:cs typeface="標楷體" charset="0"/>
              </a:defRPr>
            </a:lvl1pPr>
            <a:lvl2pPr marL="742950" indent="-285750" eaLnBrk="0" hangingPunct="0">
              <a:defRPr kumimoji="1" sz="1400">
                <a:solidFill>
                  <a:schemeClr val="bg1"/>
                </a:solidFill>
                <a:latin typeface="Arial" charset="0"/>
                <a:ea typeface="標楷體" charset="0"/>
                <a:cs typeface="標楷體" charset="0"/>
              </a:defRPr>
            </a:lvl2pPr>
            <a:lvl3pPr marL="1143000" indent="-228600" eaLnBrk="0" hangingPunct="0">
              <a:defRPr kumimoji="1" sz="1400">
                <a:solidFill>
                  <a:schemeClr val="bg1"/>
                </a:solidFill>
                <a:latin typeface="Arial" charset="0"/>
                <a:ea typeface="標楷體" charset="0"/>
                <a:cs typeface="標楷體" charset="0"/>
              </a:defRPr>
            </a:lvl3pPr>
            <a:lvl4pPr marL="1600200" indent="-228600" eaLnBrk="0" hangingPunct="0">
              <a:defRPr kumimoji="1" sz="1400">
                <a:solidFill>
                  <a:schemeClr val="bg1"/>
                </a:solidFill>
                <a:latin typeface="Arial" charset="0"/>
                <a:ea typeface="標楷體" charset="0"/>
                <a:cs typeface="標楷體" charset="0"/>
              </a:defRPr>
            </a:lvl4pPr>
            <a:lvl5pPr marL="2057400" indent="-228600" eaLnBrk="0" hangingPunct="0">
              <a:defRPr kumimoji="1" sz="1400">
                <a:solidFill>
                  <a:schemeClr val="bg1"/>
                </a:solidFill>
                <a:latin typeface="Arial" charset="0"/>
                <a:ea typeface="標楷體" charset="0"/>
                <a:cs typeface="標楷體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bg1"/>
                </a:solidFill>
                <a:latin typeface="Arial" charset="0"/>
                <a:ea typeface="標楷體" charset="0"/>
                <a:cs typeface="標楷體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bg1"/>
                </a:solidFill>
                <a:latin typeface="Arial" charset="0"/>
                <a:ea typeface="標楷體" charset="0"/>
                <a:cs typeface="標楷體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bg1"/>
                </a:solidFill>
                <a:latin typeface="Arial" charset="0"/>
                <a:ea typeface="標楷體" charset="0"/>
                <a:cs typeface="標楷體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bg1"/>
                </a:solidFill>
                <a:latin typeface="Arial" charset="0"/>
                <a:ea typeface="標楷體" charset="0"/>
                <a:cs typeface="標楷體" charset="0"/>
              </a:defRPr>
            </a:lvl9pPr>
          </a:lstStyle>
          <a:p>
            <a:pPr algn="r" eaLnBrk="1" hangingPunct="1"/>
            <a:fld id="{B5AD5008-DD61-4748-B873-D537E05BAD9D}" type="slidenum">
              <a:rPr lang="en-US" altLang="zh-TW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pPr algn="r" eaLnBrk="1" hangingPunct="1"/>
              <a:t>5</a:t>
            </a:fld>
            <a:endParaRPr lang="en-US" altLang="zh-TW" sz="1200" dirty="0">
              <a:solidFill>
                <a:schemeClr val="tx1">
                  <a:tint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14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332656"/>
            <a:ext cx="8898833" cy="2767732"/>
          </a:xfrm>
        </p:spPr>
        <p:txBody>
          <a:bodyPr>
            <a:normAutofit fontScale="70000" lnSpcReduction="20000"/>
          </a:bodyPr>
          <a:lstStyle/>
          <a:p>
            <a:pPr marL="0" indent="-609600" defTabSz="914377">
              <a:buFontTx/>
              <a:buNone/>
            </a:pPr>
            <a:r>
              <a:rPr lang="zh-TW" altLang="en-US" sz="4600" b="1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基地</a:t>
            </a:r>
            <a:r>
              <a:rPr lang="zh-TW" altLang="en-US" sz="46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位置</a:t>
            </a:r>
          </a:p>
          <a:p>
            <a:pPr marL="609600" indent="-609600">
              <a:buFontTx/>
              <a:buNone/>
            </a:pPr>
            <a:endParaRPr lang="en-US" altLang="zh-TW" sz="20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609600" indent="-609600">
              <a:buFontTx/>
              <a:buNone/>
            </a:pP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本園區基地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位於臺中市南區，距臺中後火車站約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450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公尺，北臨復興路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endParaRPr lang="en-US" altLang="zh-TW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609600" indent="-609600">
              <a:buFontTx/>
              <a:buNone/>
            </a:pP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東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接民意街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，南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為信義路，西為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合作街，佔地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5.6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公頃。</a:t>
            </a:r>
            <a:endParaRPr lang="en-US" altLang="zh-TW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609600" indent="-609600">
              <a:buFontTx/>
              <a:buNone/>
            </a:pPr>
            <a:r>
              <a:rPr lang="en-US" altLang="zh-TW" sz="3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sz="3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、交通便利</a:t>
            </a:r>
            <a:endParaRPr lang="en-US" altLang="zh-TW" sz="34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609600" indent="-609600">
              <a:buFontTx/>
              <a:buNone/>
            </a:pPr>
            <a:r>
              <a:rPr lang="en-US" altLang="zh-TW" sz="3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r>
              <a:rPr lang="zh-TW" altLang="en-US" sz="3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、腹地完整</a:t>
            </a:r>
            <a:endParaRPr lang="en-US" altLang="zh-TW" sz="34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609600" indent="-609600">
              <a:buFontTx/>
              <a:buNone/>
            </a:pPr>
            <a:r>
              <a:rPr lang="en-US" altLang="zh-TW" sz="3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3</a:t>
            </a:r>
            <a:r>
              <a:rPr lang="zh-TW" altLang="en-US" sz="3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、南區精華</a:t>
            </a:r>
            <a:endParaRPr lang="zh-TW" altLang="en-US" sz="3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150" name="Oval 5"/>
          <p:cNvSpPr>
            <a:spLocks noChangeArrowheads="1"/>
          </p:cNvSpPr>
          <p:nvPr/>
        </p:nvSpPr>
        <p:spPr bwMode="auto">
          <a:xfrm>
            <a:off x="2051720" y="3760788"/>
            <a:ext cx="1477963" cy="385762"/>
          </a:xfrm>
          <a:prstGeom prst="ellipse">
            <a:avLst/>
          </a:prstGeom>
          <a:solidFill>
            <a:srgbClr val="00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zh-TW" altLang="en-US" sz="1800" dirty="0">
                <a:ea typeface="新細明體" charset="0"/>
                <a:cs typeface="新細明體" charset="0"/>
              </a:rPr>
              <a:t>綠川</a:t>
            </a:r>
          </a:p>
        </p:txBody>
      </p:sp>
      <p:sp>
        <p:nvSpPr>
          <p:cNvPr id="6151" name="Text Box 7"/>
          <p:cNvSpPr txBox="1">
            <a:spLocks noChangeArrowheads="1"/>
          </p:cNvSpPr>
          <p:nvPr/>
        </p:nvSpPr>
        <p:spPr bwMode="auto">
          <a:xfrm>
            <a:off x="7235825" y="5734051"/>
            <a:ext cx="1549400" cy="215444"/>
          </a:xfrm>
          <a:prstGeom prst="rect">
            <a:avLst/>
          </a:prstGeom>
          <a:solidFill>
            <a:srgbClr val="FF9999">
              <a:alpha val="8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 sz="1400">
                <a:solidFill>
                  <a:schemeClr val="bg1"/>
                </a:solidFill>
                <a:latin typeface="Arial" charset="0"/>
                <a:ea typeface="標楷體" charset="0"/>
                <a:cs typeface="標楷體" charset="0"/>
              </a:defRPr>
            </a:lvl1pPr>
            <a:lvl2pPr marL="742950" indent="-285750" eaLnBrk="0" hangingPunct="0">
              <a:defRPr kumimoji="1" sz="1400">
                <a:solidFill>
                  <a:schemeClr val="bg1"/>
                </a:solidFill>
                <a:latin typeface="Arial" charset="0"/>
                <a:ea typeface="標楷體" charset="0"/>
                <a:cs typeface="標楷體" charset="0"/>
              </a:defRPr>
            </a:lvl2pPr>
            <a:lvl3pPr marL="1143000" indent="-228600" eaLnBrk="0" hangingPunct="0">
              <a:defRPr kumimoji="1" sz="1400">
                <a:solidFill>
                  <a:schemeClr val="bg1"/>
                </a:solidFill>
                <a:latin typeface="Arial" charset="0"/>
                <a:ea typeface="標楷體" charset="0"/>
                <a:cs typeface="標楷體" charset="0"/>
              </a:defRPr>
            </a:lvl3pPr>
            <a:lvl4pPr marL="1600200" indent="-228600" eaLnBrk="0" hangingPunct="0">
              <a:defRPr kumimoji="1" sz="1400">
                <a:solidFill>
                  <a:schemeClr val="bg1"/>
                </a:solidFill>
                <a:latin typeface="Arial" charset="0"/>
                <a:ea typeface="標楷體" charset="0"/>
                <a:cs typeface="標楷體" charset="0"/>
              </a:defRPr>
            </a:lvl4pPr>
            <a:lvl5pPr marL="2057400" indent="-228600" eaLnBrk="0" hangingPunct="0">
              <a:defRPr kumimoji="1" sz="1400">
                <a:solidFill>
                  <a:schemeClr val="bg1"/>
                </a:solidFill>
                <a:latin typeface="Arial" charset="0"/>
                <a:ea typeface="標楷體" charset="0"/>
                <a:cs typeface="標楷體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bg1"/>
                </a:solidFill>
                <a:latin typeface="Arial" charset="0"/>
                <a:ea typeface="標楷體" charset="0"/>
                <a:cs typeface="標楷體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bg1"/>
                </a:solidFill>
                <a:latin typeface="Arial" charset="0"/>
                <a:ea typeface="標楷體" charset="0"/>
                <a:cs typeface="標楷體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bg1"/>
                </a:solidFill>
                <a:latin typeface="Arial" charset="0"/>
                <a:ea typeface="標楷體" charset="0"/>
                <a:cs typeface="標楷體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bg1"/>
                </a:solidFill>
                <a:latin typeface="Arial" charset="0"/>
                <a:ea typeface="標楷體" charset="0"/>
                <a:cs typeface="標楷體" charset="0"/>
              </a:defRPr>
            </a:lvl9pPr>
          </a:lstStyle>
          <a:p>
            <a:pPr eaLnBrk="1" hangingPunct="1"/>
            <a:r>
              <a:rPr lang="zh-TW" altLang="en-US">
                <a:solidFill>
                  <a:schemeClr val="tx1"/>
                </a:solidFill>
                <a:ea typeface="新細明體" charset="0"/>
                <a:cs typeface="新細明體" charset="0"/>
              </a:rPr>
              <a:t>忠孝夜市</a:t>
            </a:r>
          </a:p>
        </p:txBody>
      </p:sp>
      <p:sp>
        <p:nvSpPr>
          <p:cNvPr id="6152" name="Text Box 8"/>
          <p:cNvSpPr txBox="1">
            <a:spLocks noChangeArrowheads="1"/>
          </p:cNvSpPr>
          <p:nvPr/>
        </p:nvSpPr>
        <p:spPr bwMode="auto">
          <a:xfrm>
            <a:off x="7788278" y="3400426"/>
            <a:ext cx="1355725" cy="215444"/>
          </a:xfrm>
          <a:prstGeom prst="rect">
            <a:avLst/>
          </a:prstGeom>
          <a:solidFill>
            <a:srgbClr val="009900">
              <a:alpha val="8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 sz="1400">
                <a:solidFill>
                  <a:schemeClr val="bg1"/>
                </a:solidFill>
                <a:latin typeface="Arial" charset="0"/>
                <a:ea typeface="標楷體" charset="0"/>
                <a:cs typeface="標楷體" charset="0"/>
              </a:defRPr>
            </a:lvl1pPr>
            <a:lvl2pPr marL="742950" indent="-285750" eaLnBrk="0" hangingPunct="0">
              <a:defRPr kumimoji="1" sz="1400">
                <a:solidFill>
                  <a:schemeClr val="bg1"/>
                </a:solidFill>
                <a:latin typeface="Arial" charset="0"/>
                <a:ea typeface="標楷體" charset="0"/>
                <a:cs typeface="標楷體" charset="0"/>
              </a:defRPr>
            </a:lvl2pPr>
            <a:lvl3pPr marL="1143000" indent="-228600" eaLnBrk="0" hangingPunct="0">
              <a:defRPr kumimoji="1" sz="1400">
                <a:solidFill>
                  <a:schemeClr val="bg1"/>
                </a:solidFill>
                <a:latin typeface="Arial" charset="0"/>
                <a:ea typeface="標楷體" charset="0"/>
                <a:cs typeface="標楷體" charset="0"/>
              </a:defRPr>
            </a:lvl3pPr>
            <a:lvl4pPr marL="1600200" indent="-228600" eaLnBrk="0" hangingPunct="0">
              <a:defRPr kumimoji="1" sz="1400">
                <a:solidFill>
                  <a:schemeClr val="bg1"/>
                </a:solidFill>
                <a:latin typeface="Arial" charset="0"/>
                <a:ea typeface="標楷體" charset="0"/>
                <a:cs typeface="標楷體" charset="0"/>
              </a:defRPr>
            </a:lvl4pPr>
            <a:lvl5pPr marL="2057400" indent="-228600" eaLnBrk="0" hangingPunct="0">
              <a:defRPr kumimoji="1" sz="1400">
                <a:solidFill>
                  <a:schemeClr val="bg1"/>
                </a:solidFill>
                <a:latin typeface="Arial" charset="0"/>
                <a:ea typeface="標楷體" charset="0"/>
                <a:cs typeface="標楷體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bg1"/>
                </a:solidFill>
                <a:latin typeface="Arial" charset="0"/>
                <a:ea typeface="標楷體" charset="0"/>
                <a:cs typeface="標楷體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bg1"/>
                </a:solidFill>
                <a:latin typeface="Arial" charset="0"/>
                <a:ea typeface="標楷體" charset="0"/>
                <a:cs typeface="標楷體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bg1"/>
                </a:solidFill>
                <a:latin typeface="Arial" charset="0"/>
                <a:ea typeface="標楷體" charset="0"/>
                <a:cs typeface="標楷體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bg1"/>
                </a:solidFill>
                <a:latin typeface="Arial" charset="0"/>
                <a:ea typeface="標楷體" charset="0"/>
                <a:cs typeface="標楷體" charset="0"/>
              </a:defRPr>
            </a:lvl9pPr>
          </a:lstStyle>
          <a:p>
            <a:pPr eaLnBrk="1" hangingPunct="1"/>
            <a:r>
              <a:rPr lang="zh-TW" altLang="en-US" dirty="0" smtClean="0">
                <a:ea typeface="新細明體" charset="0"/>
                <a:cs typeface="新細明體" charset="0"/>
              </a:rPr>
              <a:t>帝</a:t>
            </a:r>
            <a:r>
              <a:rPr lang="zh-TW" altLang="en-US" dirty="0">
                <a:ea typeface="新細明體" charset="0"/>
                <a:cs typeface="新細明體" charset="0"/>
              </a:rPr>
              <a:t>國</a:t>
            </a:r>
            <a:r>
              <a:rPr lang="zh-TW" altLang="en-US" dirty="0" smtClean="0">
                <a:ea typeface="新細明體" charset="0"/>
                <a:cs typeface="新細明體" charset="0"/>
              </a:rPr>
              <a:t>糖廠</a:t>
            </a:r>
            <a:endParaRPr lang="zh-TW" altLang="en-US" dirty="0">
              <a:ea typeface="新細明體" charset="0"/>
              <a:cs typeface="新細明體" charset="0"/>
            </a:endParaRPr>
          </a:p>
        </p:txBody>
      </p:sp>
      <p:sp>
        <p:nvSpPr>
          <p:cNvPr id="6153" name="Text Box 9"/>
          <p:cNvSpPr txBox="1">
            <a:spLocks noChangeArrowheads="1"/>
          </p:cNvSpPr>
          <p:nvPr/>
        </p:nvSpPr>
        <p:spPr bwMode="auto">
          <a:xfrm>
            <a:off x="6702425" y="4375151"/>
            <a:ext cx="1525588" cy="215444"/>
          </a:xfrm>
          <a:prstGeom prst="rect">
            <a:avLst/>
          </a:prstGeom>
          <a:solidFill>
            <a:srgbClr val="9999FF">
              <a:alpha val="8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 sz="1400">
                <a:solidFill>
                  <a:schemeClr val="bg1"/>
                </a:solidFill>
                <a:latin typeface="Arial" charset="0"/>
                <a:ea typeface="標楷體" charset="0"/>
                <a:cs typeface="標楷體" charset="0"/>
              </a:defRPr>
            </a:lvl1pPr>
            <a:lvl2pPr marL="742950" indent="-285750" eaLnBrk="0" hangingPunct="0">
              <a:defRPr kumimoji="1" sz="1400">
                <a:solidFill>
                  <a:schemeClr val="bg1"/>
                </a:solidFill>
                <a:latin typeface="Arial" charset="0"/>
                <a:ea typeface="標楷體" charset="0"/>
                <a:cs typeface="標楷體" charset="0"/>
              </a:defRPr>
            </a:lvl2pPr>
            <a:lvl3pPr marL="1143000" indent="-228600" eaLnBrk="0" hangingPunct="0">
              <a:defRPr kumimoji="1" sz="1400">
                <a:solidFill>
                  <a:schemeClr val="bg1"/>
                </a:solidFill>
                <a:latin typeface="Arial" charset="0"/>
                <a:ea typeface="標楷體" charset="0"/>
                <a:cs typeface="標楷體" charset="0"/>
              </a:defRPr>
            </a:lvl3pPr>
            <a:lvl4pPr marL="1600200" indent="-228600" eaLnBrk="0" hangingPunct="0">
              <a:defRPr kumimoji="1" sz="1400">
                <a:solidFill>
                  <a:schemeClr val="bg1"/>
                </a:solidFill>
                <a:latin typeface="Arial" charset="0"/>
                <a:ea typeface="標楷體" charset="0"/>
                <a:cs typeface="標楷體" charset="0"/>
              </a:defRPr>
            </a:lvl4pPr>
            <a:lvl5pPr marL="2057400" indent="-228600" eaLnBrk="0" hangingPunct="0">
              <a:defRPr kumimoji="1" sz="1400">
                <a:solidFill>
                  <a:schemeClr val="bg1"/>
                </a:solidFill>
                <a:latin typeface="Arial" charset="0"/>
                <a:ea typeface="標楷體" charset="0"/>
                <a:cs typeface="標楷體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bg1"/>
                </a:solidFill>
                <a:latin typeface="Arial" charset="0"/>
                <a:ea typeface="標楷體" charset="0"/>
                <a:cs typeface="標楷體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bg1"/>
                </a:solidFill>
                <a:latin typeface="Arial" charset="0"/>
                <a:ea typeface="標楷體" charset="0"/>
                <a:cs typeface="標楷體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bg1"/>
                </a:solidFill>
                <a:latin typeface="Arial" charset="0"/>
                <a:ea typeface="標楷體" charset="0"/>
                <a:cs typeface="標楷體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bg1"/>
                </a:solidFill>
                <a:latin typeface="Arial" charset="0"/>
                <a:ea typeface="標楷體" charset="0"/>
                <a:cs typeface="標楷體" charset="0"/>
              </a:defRPr>
            </a:lvl9pPr>
          </a:lstStyle>
          <a:p>
            <a:pPr eaLnBrk="1" hangingPunct="1"/>
            <a:r>
              <a:rPr lang="zh-TW" altLang="en-US">
                <a:solidFill>
                  <a:schemeClr val="tx1"/>
                </a:solidFill>
                <a:ea typeface="新細明體" charset="0"/>
                <a:cs typeface="新細明體" charset="0"/>
              </a:rPr>
              <a:t>台中第三市場</a:t>
            </a:r>
          </a:p>
        </p:txBody>
      </p:sp>
      <p:sp>
        <p:nvSpPr>
          <p:cNvPr id="6154" name="Text Box 10"/>
          <p:cNvSpPr txBox="1">
            <a:spLocks noChangeArrowheads="1"/>
          </p:cNvSpPr>
          <p:nvPr/>
        </p:nvSpPr>
        <p:spPr bwMode="auto">
          <a:xfrm>
            <a:off x="3703638" y="5740401"/>
            <a:ext cx="1736725" cy="215444"/>
          </a:xfrm>
          <a:prstGeom prst="rect">
            <a:avLst/>
          </a:prstGeom>
          <a:solidFill>
            <a:srgbClr val="99CC00">
              <a:alpha val="8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 sz="1400">
                <a:solidFill>
                  <a:schemeClr val="bg1"/>
                </a:solidFill>
                <a:latin typeface="Arial" charset="0"/>
                <a:ea typeface="標楷體" charset="0"/>
                <a:cs typeface="標楷體" charset="0"/>
              </a:defRPr>
            </a:lvl1pPr>
            <a:lvl2pPr marL="742950" indent="-285750" eaLnBrk="0" hangingPunct="0">
              <a:defRPr kumimoji="1" sz="1400">
                <a:solidFill>
                  <a:schemeClr val="bg1"/>
                </a:solidFill>
                <a:latin typeface="Arial" charset="0"/>
                <a:ea typeface="標楷體" charset="0"/>
                <a:cs typeface="標楷體" charset="0"/>
              </a:defRPr>
            </a:lvl2pPr>
            <a:lvl3pPr marL="1143000" indent="-228600" eaLnBrk="0" hangingPunct="0">
              <a:defRPr kumimoji="1" sz="1400">
                <a:solidFill>
                  <a:schemeClr val="bg1"/>
                </a:solidFill>
                <a:latin typeface="Arial" charset="0"/>
                <a:ea typeface="標楷體" charset="0"/>
                <a:cs typeface="標楷體" charset="0"/>
              </a:defRPr>
            </a:lvl3pPr>
            <a:lvl4pPr marL="1600200" indent="-228600" eaLnBrk="0" hangingPunct="0">
              <a:defRPr kumimoji="1" sz="1400">
                <a:solidFill>
                  <a:schemeClr val="bg1"/>
                </a:solidFill>
                <a:latin typeface="Arial" charset="0"/>
                <a:ea typeface="標楷體" charset="0"/>
                <a:cs typeface="標楷體" charset="0"/>
              </a:defRPr>
            </a:lvl4pPr>
            <a:lvl5pPr marL="2057400" indent="-228600" eaLnBrk="0" hangingPunct="0">
              <a:defRPr kumimoji="1" sz="1400">
                <a:solidFill>
                  <a:schemeClr val="bg1"/>
                </a:solidFill>
                <a:latin typeface="Arial" charset="0"/>
                <a:ea typeface="標楷體" charset="0"/>
                <a:cs typeface="標楷體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bg1"/>
                </a:solidFill>
                <a:latin typeface="Arial" charset="0"/>
                <a:ea typeface="標楷體" charset="0"/>
                <a:cs typeface="標楷體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bg1"/>
                </a:solidFill>
                <a:latin typeface="Arial" charset="0"/>
                <a:ea typeface="標楷體" charset="0"/>
                <a:cs typeface="標楷體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bg1"/>
                </a:solidFill>
                <a:latin typeface="Arial" charset="0"/>
                <a:ea typeface="標楷體" charset="0"/>
                <a:cs typeface="標楷體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bg1"/>
                </a:solidFill>
                <a:latin typeface="Arial" charset="0"/>
                <a:ea typeface="標楷體" charset="0"/>
                <a:cs typeface="標楷體" charset="0"/>
              </a:defRPr>
            </a:lvl9pPr>
          </a:lstStyle>
          <a:p>
            <a:pPr eaLnBrk="1" hangingPunct="1"/>
            <a:r>
              <a:rPr lang="zh-TW" altLang="en-US">
                <a:solidFill>
                  <a:schemeClr val="tx1"/>
                </a:solidFill>
                <a:ea typeface="新細明體" charset="0"/>
                <a:cs typeface="新細明體" charset="0"/>
              </a:rPr>
              <a:t>長春公園</a:t>
            </a:r>
          </a:p>
        </p:txBody>
      </p:sp>
      <p:sp>
        <p:nvSpPr>
          <p:cNvPr id="6156" name="Text Box 12"/>
          <p:cNvSpPr txBox="1">
            <a:spLocks noChangeArrowheads="1"/>
          </p:cNvSpPr>
          <p:nvPr/>
        </p:nvSpPr>
        <p:spPr bwMode="auto">
          <a:xfrm>
            <a:off x="4237520" y="3295499"/>
            <a:ext cx="1202843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kumimoji="1" sz="1400">
                <a:solidFill>
                  <a:schemeClr val="bg1"/>
                </a:solidFill>
                <a:latin typeface="Arial" charset="0"/>
                <a:ea typeface="標楷體" charset="0"/>
                <a:cs typeface="標楷體" charset="0"/>
              </a:defRPr>
            </a:lvl1pPr>
            <a:lvl2pPr marL="742950" indent="-285750" eaLnBrk="0" hangingPunct="0">
              <a:defRPr kumimoji="1" sz="1400">
                <a:solidFill>
                  <a:schemeClr val="bg1"/>
                </a:solidFill>
                <a:latin typeface="Arial" charset="0"/>
                <a:ea typeface="標楷體" charset="0"/>
                <a:cs typeface="標楷體" charset="0"/>
              </a:defRPr>
            </a:lvl2pPr>
            <a:lvl3pPr marL="1143000" indent="-228600" eaLnBrk="0" hangingPunct="0">
              <a:defRPr kumimoji="1" sz="1400">
                <a:solidFill>
                  <a:schemeClr val="bg1"/>
                </a:solidFill>
                <a:latin typeface="Arial" charset="0"/>
                <a:ea typeface="標楷體" charset="0"/>
                <a:cs typeface="標楷體" charset="0"/>
              </a:defRPr>
            </a:lvl3pPr>
            <a:lvl4pPr marL="1600200" indent="-228600" eaLnBrk="0" hangingPunct="0">
              <a:defRPr kumimoji="1" sz="1400">
                <a:solidFill>
                  <a:schemeClr val="bg1"/>
                </a:solidFill>
                <a:latin typeface="Arial" charset="0"/>
                <a:ea typeface="標楷體" charset="0"/>
                <a:cs typeface="標楷體" charset="0"/>
              </a:defRPr>
            </a:lvl4pPr>
            <a:lvl5pPr marL="2057400" indent="-228600" eaLnBrk="0" hangingPunct="0">
              <a:defRPr kumimoji="1" sz="1400">
                <a:solidFill>
                  <a:schemeClr val="bg1"/>
                </a:solidFill>
                <a:latin typeface="Arial" charset="0"/>
                <a:ea typeface="標楷體" charset="0"/>
                <a:cs typeface="標楷體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bg1"/>
                </a:solidFill>
                <a:latin typeface="Arial" charset="0"/>
                <a:ea typeface="標楷體" charset="0"/>
                <a:cs typeface="標楷體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bg1"/>
                </a:solidFill>
                <a:latin typeface="Arial" charset="0"/>
                <a:ea typeface="標楷體" charset="0"/>
                <a:cs typeface="標楷體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bg1"/>
                </a:solidFill>
                <a:latin typeface="Arial" charset="0"/>
                <a:ea typeface="標楷體" charset="0"/>
                <a:cs typeface="標楷體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bg1"/>
                </a:solidFill>
                <a:latin typeface="Arial" charset="0"/>
                <a:ea typeface="標楷體" charset="0"/>
                <a:cs typeface="標楷體" charset="0"/>
              </a:defRPr>
            </a:lvl9pPr>
          </a:lstStyle>
          <a:p>
            <a:pPr marL="609600" indent="-609600" eaLnBrk="1" hangingPunct="1">
              <a:spcBef>
                <a:spcPct val="20000"/>
              </a:spcBef>
            </a:pPr>
            <a:r>
              <a:rPr lang="zh-TW" altLang="en-US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臺</a:t>
            </a:r>
            <a:r>
              <a:rPr lang="zh-TW" altLang="en-US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中火車站</a:t>
            </a:r>
          </a:p>
        </p:txBody>
      </p:sp>
      <p:sp>
        <p:nvSpPr>
          <p:cNvPr id="6159" name="Text Box 15"/>
          <p:cNvSpPr txBox="1">
            <a:spLocks noChangeArrowheads="1"/>
          </p:cNvSpPr>
          <p:nvPr/>
        </p:nvSpPr>
        <p:spPr bwMode="auto">
          <a:xfrm>
            <a:off x="6856416" y="6418264"/>
            <a:ext cx="1549400" cy="215444"/>
          </a:xfrm>
          <a:prstGeom prst="rect">
            <a:avLst/>
          </a:prstGeom>
          <a:solidFill>
            <a:srgbClr val="333399">
              <a:alpha val="8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 sz="1400">
                <a:solidFill>
                  <a:schemeClr val="bg1"/>
                </a:solidFill>
                <a:latin typeface="Arial" charset="0"/>
                <a:ea typeface="標楷體" charset="0"/>
                <a:cs typeface="標楷體" charset="0"/>
              </a:defRPr>
            </a:lvl1pPr>
            <a:lvl2pPr marL="742950" indent="-285750" eaLnBrk="0" hangingPunct="0">
              <a:defRPr kumimoji="1" sz="1400">
                <a:solidFill>
                  <a:schemeClr val="bg1"/>
                </a:solidFill>
                <a:latin typeface="Arial" charset="0"/>
                <a:ea typeface="標楷體" charset="0"/>
                <a:cs typeface="標楷體" charset="0"/>
              </a:defRPr>
            </a:lvl2pPr>
            <a:lvl3pPr marL="1143000" indent="-228600" eaLnBrk="0" hangingPunct="0">
              <a:defRPr kumimoji="1" sz="1400">
                <a:solidFill>
                  <a:schemeClr val="bg1"/>
                </a:solidFill>
                <a:latin typeface="Arial" charset="0"/>
                <a:ea typeface="標楷體" charset="0"/>
                <a:cs typeface="標楷體" charset="0"/>
              </a:defRPr>
            </a:lvl3pPr>
            <a:lvl4pPr marL="1600200" indent="-228600" eaLnBrk="0" hangingPunct="0">
              <a:defRPr kumimoji="1" sz="1400">
                <a:solidFill>
                  <a:schemeClr val="bg1"/>
                </a:solidFill>
                <a:latin typeface="Arial" charset="0"/>
                <a:ea typeface="標楷體" charset="0"/>
                <a:cs typeface="標楷體" charset="0"/>
              </a:defRPr>
            </a:lvl4pPr>
            <a:lvl5pPr marL="2057400" indent="-228600" eaLnBrk="0" hangingPunct="0">
              <a:defRPr kumimoji="1" sz="1400">
                <a:solidFill>
                  <a:schemeClr val="bg1"/>
                </a:solidFill>
                <a:latin typeface="Arial" charset="0"/>
                <a:ea typeface="標楷體" charset="0"/>
                <a:cs typeface="標楷體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bg1"/>
                </a:solidFill>
                <a:latin typeface="Arial" charset="0"/>
                <a:ea typeface="標楷體" charset="0"/>
                <a:cs typeface="標楷體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bg1"/>
                </a:solidFill>
                <a:latin typeface="Arial" charset="0"/>
                <a:ea typeface="標楷體" charset="0"/>
                <a:cs typeface="標楷體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bg1"/>
                </a:solidFill>
                <a:latin typeface="Arial" charset="0"/>
                <a:ea typeface="標楷體" charset="0"/>
                <a:cs typeface="標楷體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bg1"/>
                </a:solidFill>
                <a:latin typeface="Arial" charset="0"/>
                <a:ea typeface="標楷體" charset="0"/>
                <a:cs typeface="標楷體" charset="0"/>
              </a:defRPr>
            </a:lvl9pPr>
          </a:lstStyle>
          <a:p>
            <a:pPr eaLnBrk="1" hangingPunct="1"/>
            <a:r>
              <a:rPr lang="zh-TW" altLang="en-US">
                <a:ea typeface="新細明體" charset="0"/>
                <a:cs typeface="新細明體" charset="0"/>
              </a:rPr>
              <a:t>國立中興大學</a:t>
            </a:r>
          </a:p>
        </p:txBody>
      </p:sp>
      <p:sp>
        <p:nvSpPr>
          <p:cNvPr id="6163" name="Rectangle 21"/>
          <p:cNvSpPr>
            <a:spLocks noChangeArrowheads="1"/>
          </p:cNvSpPr>
          <p:nvPr/>
        </p:nvSpPr>
        <p:spPr bwMode="auto">
          <a:xfrm>
            <a:off x="6588128" y="4658927"/>
            <a:ext cx="65" cy="276999"/>
          </a:xfrm>
          <a:prstGeom prst="rect">
            <a:avLst/>
          </a:prstGeom>
          <a:solidFill>
            <a:schemeClr val="bg1">
              <a:alpha val="89803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zh-TW" altLang="en-US"/>
          </a:p>
        </p:txBody>
      </p:sp>
      <p:sp>
        <p:nvSpPr>
          <p:cNvPr id="6164" name="Rectangle 23"/>
          <p:cNvSpPr>
            <a:spLocks noChangeArrowheads="1"/>
          </p:cNvSpPr>
          <p:nvPr/>
        </p:nvSpPr>
        <p:spPr bwMode="auto">
          <a:xfrm>
            <a:off x="2051051" y="6134507"/>
            <a:ext cx="1225550" cy="276999"/>
          </a:xfrm>
          <a:prstGeom prst="rect">
            <a:avLst/>
          </a:prstGeom>
          <a:solidFill>
            <a:schemeClr val="bg1">
              <a:alpha val="89803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/>
          <a:p>
            <a:endParaRPr lang="zh-TW" altLang="en-US"/>
          </a:p>
        </p:txBody>
      </p:sp>
      <p:sp>
        <p:nvSpPr>
          <p:cNvPr id="6165" name="Rectangle 22"/>
          <p:cNvSpPr>
            <a:spLocks noChangeArrowheads="1"/>
          </p:cNvSpPr>
          <p:nvPr/>
        </p:nvSpPr>
        <p:spPr bwMode="auto">
          <a:xfrm>
            <a:off x="6011864" y="5018494"/>
            <a:ext cx="973137" cy="276999"/>
          </a:xfrm>
          <a:prstGeom prst="rect">
            <a:avLst/>
          </a:prstGeom>
          <a:solidFill>
            <a:schemeClr val="bg1">
              <a:alpha val="89803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/>
          <a:p>
            <a:endParaRPr lang="zh-TW" altLang="en-US"/>
          </a:p>
        </p:txBody>
      </p:sp>
      <p:sp>
        <p:nvSpPr>
          <p:cNvPr id="6166" name="Text Box 6"/>
          <p:cNvSpPr txBox="1">
            <a:spLocks noChangeArrowheads="1"/>
          </p:cNvSpPr>
          <p:nvPr/>
        </p:nvSpPr>
        <p:spPr bwMode="auto">
          <a:xfrm>
            <a:off x="1511300" y="5908676"/>
            <a:ext cx="1765300" cy="215444"/>
          </a:xfrm>
          <a:prstGeom prst="rect">
            <a:avLst/>
          </a:prstGeom>
          <a:solidFill>
            <a:srgbClr val="333399">
              <a:alpha val="8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 sz="1400">
                <a:solidFill>
                  <a:schemeClr val="bg1"/>
                </a:solidFill>
                <a:latin typeface="Arial" charset="0"/>
                <a:ea typeface="標楷體" charset="0"/>
                <a:cs typeface="標楷體" charset="0"/>
              </a:defRPr>
            </a:lvl1pPr>
            <a:lvl2pPr marL="742950" indent="-285750" eaLnBrk="0" hangingPunct="0">
              <a:defRPr kumimoji="1" sz="1400">
                <a:solidFill>
                  <a:schemeClr val="bg1"/>
                </a:solidFill>
                <a:latin typeface="Arial" charset="0"/>
                <a:ea typeface="標楷體" charset="0"/>
                <a:cs typeface="標楷體" charset="0"/>
              </a:defRPr>
            </a:lvl2pPr>
            <a:lvl3pPr marL="1143000" indent="-228600" eaLnBrk="0" hangingPunct="0">
              <a:defRPr kumimoji="1" sz="1400">
                <a:solidFill>
                  <a:schemeClr val="bg1"/>
                </a:solidFill>
                <a:latin typeface="Arial" charset="0"/>
                <a:ea typeface="標楷體" charset="0"/>
                <a:cs typeface="標楷體" charset="0"/>
              </a:defRPr>
            </a:lvl3pPr>
            <a:lvl4pPr marL="1600200" indent="-228600" eaLnBrk="0" hangingPunct="0">
              <a:defRPr kumimoji="1" sz="1400">
                <a:solidFill>
                  <a:schemeClr val="bg1"/>
                </a:solidFill>
                <a:latin typeface="Arial" charset="0"/>
                <a:ea typeface="標楷體" charset="0"/>
                <a:cs typeface="標楷體" charset="0"/>
              </a:defRPr>
            </a:lvl4pPr>
            <a:lvl5pPr marL="2057400" indent="-228600" eaLnBrk="0" hangingPunct="0">
              <a:defRPr kumimoji="1" sz="1400">
                <a:solidFill>
                  <a:schemeClr val="bg1"/>
                </a:solidFill>
                <a:latin typeface="Arial" charset="0"/>
                <a:ea typeface="標楷體" charset="0"/>
                <a:cs typeface="標楷體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bg1"/>
                </a:solidFill>
                <a:latin typeface="Arial" charset="0"/>
                <a:ea typeface="標楷體" charset="0"/>
                <a:cs typeface="標楷體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bg1"/>
                </a:solidFill>
                <a:latin typeface="Arial" charset="0"/>
                <a:ea typeface="標楷體" charset="0"/>
                <a:cs typeface="標楷體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bg1"/>
                </a:solidFill>
                <a:latin typeface="Arial" charset="0"/>
                <a:ea typeface="標楷體" charset="0"/>
                <a:cs typeface="標楷體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bg1"/>
                </a:solidFill>
                <a:latin typeface="Arial" charset="0"/>
                <a:ea typeface="標楷體" charset="0"/>
                <a:cs typeface="標楷體" charset="0"/>
              </a:defRPr>
            </a:lvl9pPr>
          </a:lstStyle>
          <a:p>
            <a:pPr eaLnBrk="1" hangingPunct="1"/>
            <a:r>
              <a:rPr lang="zh-TW" altLang="en-US" dirty="0">
                <a:ea typeface="新細明體" charset="0"/>
                <a:cs typeface="新細明體" charset="0"/>
              </a:rPr>
              <a:t>國立公共資訊</a:t>
            </a:r>
            <a:r>
              <a:rPr lang="zh-TW" altLang="en-US" dirty="0" smtClean="0">
                <a:ea typeface="新細明體" charset="0"/>
                <a:cs typeface="新細明體" charset="0"/>
              </a:rPr>
              <a:t>圖書館</a:t>
            </a:r>
            <a:endParaRPr lang="zh-TW" altLang="en-US" dirty="0">
              <a:ea typeface="新細明體" charset="0"/>
              <a:cs typeface="新細明體" charset="0"/>
            </a:endParaRPr>
          </a:p>
        </p:txBody>
      </p:sp>
      <p:sp>
        <p:nvSpPr>
          <p:cNvPr id="6167" name="Line 25"/>
          <p:cNvSpPr>
            <a:spLocks noChangeShapeType="1"/>
          </p:cNvSpPr>
          <p:nvPr/>
        </p:nvSpPr>
        <p:spPr bwMode="auto">
          <a:xfrm>
            <a:off x="5507041" y="5157788"/>
            <a:ext cx="720725" cy="0"/>
          </a:xfrm>
          <a:prstGeom prst="line">
            <a:avLst/>
          </a:prstGeom>
          <a:noFill/>
          <a:ln w="889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>
            <a:spAutoFit/>
          </a:bodyPr>
          <a:lstStyle/>
          <a:p>
            <a:endParaRPr lang="zh-TW" altLang="en-US"/>
          </a:p>
        </p:txBody>
      </p:sp>
      <p:sp>
        <p:nvSpPr>
          <p:cNvPr id="6168" name="Line 27"/>
          <p:cNvSpPr>
            <a:spLocks noChangeShapeType="1"/>
          </p:cNvSpPr>
          <p:nvPr/>
        </p:nvSpPr>
        <p:spPr bwMode="auto">
          <a:xfrm>
            <a:off x="5508628" y="5157788"/>
            <a:ext cx="149225" cy="61912"/>
          </a:xfrm>
          <a:prstGeom prst="line">
            <a:avLst/>
          </a:prstGeom>
          <a:noFill/>
          <a:ln w="1905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>
            <a:spAutoFit/>
          </a:bodyPr>
          <a:lstStyle/>
          <a:p>
            <a:endParaRPr lang="zh-TW" altLang="en-US"/>
          </a:p>
        </p:txBody>
      </p:sp>
      <p:pic>
        <p:nvPicPr>
          <p:cNvPr id="25" name="Picture 2" descr="S:\台中園區專案小組\LOGO\文化部LOGO\Logo_工廠房子＿文資局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260" b="89831" l="3608" r="9673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13662" y="4389907"/>
            <a:ext cx="2294442" cy="755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文字方塊 25"/>
          <p:cNvSpPr txBox="1"/>
          <p:nvPr/>
        </p:nvSpPr>
        <p:spPr>
          <a:xfrm>
            <a:off x="3176150" y="5010800"/>
            <a:ext cx="25575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文化部文化資產</a:t>
            </a:r>
            <a:r>
              <a:rPr lang="zh-TW" altLang="en-US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園區</a:t>
            </a:r>
            <a:endParaRPr lang="zh-TW" altLang="en-US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27" name="Picture 2" descr="文資網網站形象圖片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962024" y="1916951"/>
            <a:ext cx="1905379" cy="1366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2020/05/27</a:t>
            </a:r>
            <a:endParaRPr lang="zh-TW" altLang="en-US"/>
          </a:p>
        </p:txBody>
      </p:sp>
      <p:cxnSp>
        <p:nvCxnSpPr>
          <p:cNvPr id="4" name="肘形接點 3"/>
          <p:cNvCxnSpPr/>
          <p:nvPr/>
        </p:nvCxnSpPr>
        <p:spPr>
          <a:xfrm flipV="1">
            <a:off x="183238" y="260648"/>
            <a:ext cx="7827287" cy="504056"/>
          </a:xfrm>
          <a:prstGeom prst="bentConnector3">
            <a:avLst>
              <a:gd name="adj1" fmla="val 4351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9862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398840" y="6356350"/>
            <a:ext cx="2133600" cy="365125"/>
          </a:xfrm>
        </p:spPr>
        <p:txBody>
          <a:bodyPr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7B8378-0E55-43E4-92F6-714136508C0E}" type="slidenum">
              <a:rPr kumimoji="0" lang="zh-TW" altLang="en-US" sz="14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zh-TW" altLang="en-US" sz="14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3" cstate="email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4037" y="78232"/>
            <a:ext cx="7740860" cy="6770570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pic>
      <p:sp>
        <p:nvSpPr>
          <p:cNvPr id="8" name="矩形 7"/>
          <p:cNvSpPr/>
          <p:nvPr/>
        </p:nvSpPr>
        <p:spPr>
          <a:xfrm>
            <a:off x="3552228" y="5589240"/>
            <a:ext cx="1019772" cy="481803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kumimoji="0" lang="en-US" altLang="zh-TW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S01</a:t>
            </a:r>
            <a:r>
              <a:rPr lang="zh-TW" altLang="en-US" sz="1100" b="1" dirty="0">
                <a:solidFill>
                  <a:prstClr val="black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探索館</a:t>
            </a:r>
            <a:endParaRPr kumimoji="0" lang="zh-TW" altLang="en-US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7243099" y="3092103"/>
            <a:ext cx="934249" cy="405739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kumimoji="0" lang="en-US" altLang="zh-TW" sz="9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B04</a:t>
            </a:r>
          </a:p>
          <a:p>
            <a:pPr lvl="0" algn="ctr"/>
            <a:r>
              <a:rPr lang="zh-TW" altLang="en-US" sz="900" b="1" dirty="0" smtClean="0">
                <a:solidFill>
                  <a:prstClr val="black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舞蹈</a:t>
            </a:r>
            <a:r>
              <a:rPr lang="zh-TW" altLang="en-US" sz="900" b="1" dirty="0">
                <a:solidFill>
                  <a:prstClr val="black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排練室</a:t>
            </a:r>
            <a:endParaRPr kumimoji="0" lang="zh-TW" altLang="en-US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406440" y="991835"/>
            <a:ext cx="2165559" cy="546436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R12-1916</a:t>
            </a:r>
            <a:r>
              <a:rPr kumimoji="0" lang="zh-TW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文創工坊</a:t>
            </a:r>
          </a:p>
          <a:p>
            <a:pPr lvl="0" algn="ctr"/>
            <a:r>
              <a:rPr kumimoji="0" lang="en-US" altLang="zh-TW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(</a:t>
            </a:r>
            <a:r>
              <a:rPr lang="zh-TW" altLang="en-US" sz="1400" b="1" dirty="0">
                <a:solidFill>
                  <a:prstClr val="black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生活設計館</a:t>
            </a:r>
            <a:r>
              <a:rPr kumimoji="0" lang="en-US" altLang="zh-TW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)</a:t>
            </a:r>
            <a:endParaRPr kumimoji="0" lang="en-US" altLang="zh-TW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7324950" y="1029975"/>
            <a:ext cx="1035352" cy="72950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100" b="1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R08</a:t>
            </a:r>
          </a:p>
          <a:p>
            <a:pPr lvl="0" algn="ctr"/>
            <a:r>
              <a:rPr kumimoji="0" lang="zh-TW" alt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水下文化</a:t>
            </a:r>
            <a:r>
              <a:rPr lang="zh-TW" altLang="en-US" sz="1100" b="1" dirty="0">
                <a:solidFill>
                  <a:srgbClr val="8064A2">
                    <a:lumMod val="50000"/>
                  </a:srgbClr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資產資源</a:t>
            </a:r>
            <a:r>
              <a:rPr lang="zh-TW" altLang="en-US" sz="1100" b="1" dirty="0" smtClean="0">
                <a:solidFill>
                  <a:srgbClr val="8064A2">
                    <a:lumMod val="50000"/>
                  </a:srgbClr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中心</a:t>
            </a:r>
            <a:endParaRPr kumimoji="0" lang="zh-TW" altLang="en-US" sz="1100" b="1" i="0" u="none" strike="noStrike" kern="1200" cap="none" spc="0" normalizeH="0" baseline="0" noProof="0" dirty="0">
              <a:ln>
                <a:noFill/>
              </a:ln>
              <a:solidFill>
                <a:srgbClr val="8064A2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3534592" y="4755764"/>
            <a:ext cx="1038934" cy="787345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kumimoji="0" lang="en-US" altLang="zh-TW" sz="9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S02</a:t>
            </a:r>
            <a:r>
              <a:rPr lang="zh-TW" altLang="en-US" sz="900" b="1" dirty="0" smtClean="0">
                <a:solidFill>
                  <a:prstClr val="black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、</a:t>
            </a:r>
            <a:r>
              <a:rPr lang="en-US" altLang="zh-TW" sz="900" b="1" dirty="0" smtClean="0">
                <a:solidFill>
                  <a:prstClr val="black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S03</a:t>
            </a:r>
          </a:p>
          <a:p>
            <a:pPr lvl="0" algn="ctr"/>
            <a:r>
              <a:rPr lang="zh-TW" altLang="en-US" sz="900" b="1" dirty="0" smtClean="0">
                <a:solidFill>
                  <a:prstClr val="black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國家文化資產</a:t>
            </a:r>
            <a:endParaRPr lang="en-US" altLang="zh-TW" sz="900" b="1" dirty="0" smtClean="0">
              <a:solidFill>
                <a:prstClr val="black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  <a:p>
            <a:pPr lvl="0" algn="ctr"/>
            <a:r>
              <a:rPr lang="zh-TW" altLang="en-US" sz="900" b="1" dirty="0" smtClean="0">
                <a:solidFill>
                  <a:prstClr val="black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資料中心、</a:t>
            </a:r>
            <a:endParaRPr lang="en-US" altLang="zh-TW" sz="900" b="1" dirty="0" smtClean="0">
              <a:solidFill>
                <a:prstClr val="black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  <a:p>
            <a:pPr lvl="0" algn="ctr"/>
            <a:r>
              <a:rPr lang="zh-TW" altLang="en-US" sz="900" b="1" dirty="0" smtClean="0">
                <a:solidFill>
                  <a:prstClr val="black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產業</a:t>
            </a:r>
            <a:r>
              <a:rPr lang="zh-TW" altLang="en-US" sz="900" b="1" dirty="0">
                <a:solidFill>
                  <a:prstClr val="black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文資館</a:t>
            </a:r>
          </a:p>
          <a:p>
            <a:pPr lvl="0" algn="ctr"/>
            <a:r>
              <a:rPr lang="en-US" altLang="zh-TW" sz="900" b="1" dirty="0">
                <a:solidFill>
                  <a:prstClr val="black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(</a:t>
            </a:r>
            <a:r>
              <a:rPr lang="zh-TW" altLang="en-US" sz="900" b="1" dirty="0" smtClean="0">
                <a:solidFill>
                  <a:prstClr val="black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亞洲</a:t>
            </a:r>
            <a:r>
              <a:rPr lang="zh-TW" altLang="en-US" sz="900" b="1" dirty="0">
                <a:solidFill>
                  <a:prstClr val="black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資訊</a:t>
            </a:r>
            <a:r>
              <a:rPr lang="zh-TW" altLang="en-US" sz="900" b="1" dirty="0" smtClean="0">
                <a:solidFill>
                  <a:prstClr val="black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平台</a:t>
            </a:r>
            <a:r>
              <a:rPr lang="en-US" altLang="zh-TW" sz="900" b="1" dirty="0" smtClean="0">
                <a:solidFill>
                  <a:prstClr val="black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)</a:t>
            </a:r>
            <a:endParaRPr kumimoji="0" lang="zh-TW" altLang="en-US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733715" y="3368779"/>
            <a:ext cx="1290111" cy="1360978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R13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文資</a:t>
            </a:r>
            <a:r>
              <a:rPr kumimoji="0" lang="zh-TW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行政中心</a:t>
            </a:r>
            <a:endParaRPr kumimoji="0" lang="zh-TW" altLang="en-US" sz="1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733715" y="2882858"/>
            <a:ext cx="855335" cy="524947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1200" b="1" dirty="0">
                <a:solidFill>
                  <a:srgbClr val="00206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R14</a:t>
            </a:r>
          </a:p>
          <a:p>
            <a:pPr algn="ctr"/>
            <a:r>
              <a:rPr lang="zh-TW" altLang="en-US" sz="1200" b="1" dirty="0">
                <a:solidFill>
                  <a:srgbClr val="00206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文資行政中心</a:t>
            </a:r>
          </a:p>
        </p:txBody>
      </p:sp>
      <p:sp>
        <p:nvSpPr>
          <p:cNvPr id="25" name="矩形 24"/>
          <p:cNvSpPr/>
          <p:nvPr/>
        </p:nvSpPr>
        <p:spPr>
          <a:xfrm>
            <a:off x="2771797" y="2226892"/>
            <a:ext cx="1800202" cy="655966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B11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國際展演館</a:t>
            </a:r>
            <a:endParaRPr kumimoji="0" lang="zh-TW" alt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3437218" y="3068960"/>
            <a:ext cx="1134782" cy="94485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3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B09</a:t>
            </a:r>
            <a:endParaRPr kumimoji="0" lang="en-US" altLang="zh-TW" sz="13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  <a:p>
            <a:pPr lvl="0" algn="ctr">
              <a:defRPr/>
            </a:pPr>
            <a:r>
              <a:rPr lang="zh-TW" altLang="en-US" sz="1300" b="1" dirty="0" smtClean="0">
                <a:solidFill>
                  <a:prstClr val="black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重要文資</a:t>
            </a:r>
            <a:endParaRPr lang="en-US" altLang="zh-TW" sz="1300" b="1" dirty="0" smtClean="0">
              <a:solidFill>
                <a:prstClr val="black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  <a:p>
            <a:pPr lvl="0" algn="ctr">
              <a:defRPr/>
            </a:pPr>
            <a:r>
              <a:rPr lang="zh-TW" altLang="en-US" sz="1300" b="1" dirty="0" smtClean="0">
                <a:solidFill>
                  <a:prstClr val="black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展示館</a:t>
            </a:r>
            <a:endParaRPr kumimoji="0" lang="en-US" altLang="zh-TW" sz="13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5092750" y="4141095"/>
            <a:ext cx="1135433" cy="630729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kumimoji="0" lang="en-US" altLang="zh-TW" sz="1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B03</a:t>
            </a:r>
          </a:p>
          <a:p>
            <a:pPr lvl="0" algn="ctr"/>
            <a:r>
              <a:rPr lang="zh-TW" altLang="en-US" sz="1000" b="1" dirty="0" smtClean="0">
                <a:solidFill>
                  <a:prstClr val="black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再造</a:t>
            </a:r>
            <a:r>
              <a:rPr lang="zh-TW" altLang="en-US" sz="1000" b="1" dirty="0">
                <a:solidFill>
                  <a:prstClr val="black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歷史</a:t>
            </a:r>
            <a:r>
              <a:rPr lang="zh-TW" altLang="en-US" sz="1000" b="1" dirty="0" smtClean="0">
                <a:solidFill>
                  <a:prstClr val="black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現場</a:t>
            </a:r>
            <a:endParaRPr lang="en-US" altLang="zh-TW" sz="1000" b="1" dirty="0" smtClean="0">
              <a:solidFill>
                <a:prstClr val="black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  <a:p>
            <a:pPr lvl="0" algn="ctr"/>
            <a:r>
              <a:rPr lang="zh-TW" altLang="en-US" sz="1000" b="1" dirty="0" smtClean="0">
                <a:solidFill>
                  <a:prstClr val="black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展示</a:t>
            </a:r>
            <a:r>
              <a:rPr lang="zh-TW" altLang="en-US" sz="1000" b="1" dirty="0">
                <a:solidFill>
                  <a:prstClr val="black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館</a:t>
            </a:r>
            <a:endParaRPr kumimoji="0" lang="zh-TW" altLang="en-US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5088325" y="3631086"/>
            <a:ext cx="1499898" cy="382724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059252" y="111696"/>
            <a:ext cx="3852429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79646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文化部文化資產園區</a:t>
            </a:r>
            <a:endParaRPr kumimoji="0" lang="zh-TW" altLang="zh-TW" sz="2800" b="1" i="0" u="none" strike="noStrike" kern="1200" cap="none" spc="0" normalizeH="0" baseline="0" noProof="0" dirty="0">
              <a:ln>
                <a:noFill/>
              </a:ln>
              <a:solidFill>
                <a:srgbClr val="F79646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" name="文字方塊 2"/>
          <p:cNvSpPr txBox="1"/>
          <p:nvPr/>
        </p:nvSpPr>
        <p:spPr>
          <a:xfrm>
            <a:off x="5120742" y="1019848"/>
            <a:ext cx="2104257" cy="523220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R07</a:t>
            </a:r>
          </a:p>
          <a:p>
            <a:pPr lvl="0" algn="ctr"/>
            <a:r>
              <a:rPr lang="zh-TW" altLang="en-US" sz="1400" b="1" dirty="0">
                <a:solidFill>
                  <a:srgbClr val="8064A2">
                    <a:lumMod val="50000"/>
                  </a:srgbClr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文資傳匠工坊</a:t>
            </a:r>
            <a:endParaRPr kumimoji="0" lang="zh-TW" altLang="en-US" sz="1400" b="1" i="0" u="none" strike="noStrike" kern="1200" cap="none" spc="0" normalizeH="0" baseline="0" noProof="0" dirty="0">
              <a:ln>
                <a:noFill/>
              </a:ln>
              <a:solidFill>
                <a:srgbClr val="8064A2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121453" y="1548930"/>
            <a:ext cx="847401" cy="507831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800" b="1" dirty="0">
                <a:solidFill>
                  <a:srgbClr val="00206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R06</a:t>
            </a:r>
          </a:p>
          <a:p>
            <a:pPr algn="ctr"/>
            <a:r>
              <a:rPr lang="zh-TW" altLang="en-US" sz="800" b="1" dirty="0">
                <a:solidFill>
                  <a:srgbClr val="00206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國美館美術</a:t>
            </a:r>
            <a:endParaRPr lang="en-US" altLang="zh-TW" sz="800" b="1" dirty="0">
              <a:solidFill>
                <a:srgbClr val="002060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  <a:p>
            <a:pPr algn="ctr"/>
            <a:r>
              <a:rPr lang="zh-TW" altLang="en-US" sz="800" b="1" dirty="0">
                <a:solidFill>
                  <a:srgbClr val="00206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文獻中心</a:t>
            </a:r>
            <a:endParaRPr lang="en-US" altLang="zh-TW" sz="800" b="1" dirty="0">
              <a:solidFill>
                <a:srgbClr val="002060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59" name="文字方塊 58"/>
          <p:cNvSpPr txBox="1"/>
          <p:nvPr/>
        </p:nvSpPr>
        <p:spPr>
          <a:xfrm rot="10800000" flipV="1">
            <a:off x="2771797" y="1705637"/>
            <a:ext cx="1199511" cy="523220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R11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研習</a:t>
            </a:r>
            <a:r>
              <a:rPr kumimoji="0" lang="zh-TW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教室</a:t>
            </a:r>
            <a:endParaRPr kumimoji="0" lang="zh-TW" alt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63" name="文字方塊 62"/>
          <p:cNvSpPr txBox="1"/>
          <p:nvPr/>
        </p:nvSpPr>
        <p:spPr>
          <a:xfrm>
            <a:off x="5115851" y="1988839"/>
            <a:ext cx="997596" cy="400110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B08</a:t>
            </a:r>
          </a:p>
          <a:p>
            <a:pPr lvl="0" algn="ctr"/>
            <a:r>
              <a:rPr lang="zh-TW" altLang="en-US" sz="1000" b="1" dirty="0">
                <a:solidFill>
                  <a:prstClr val="black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臺酒服務區</a:t>
            </a:r>
            <a:endParaRPr kumimoji="0" lang="en-US" altLang="zh-TW" sz="10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64" name="文字方塊 63"/>
          <p:cNvSpPr txBox="1"/>
          <p:nvPr/>
        </p:nvSpPr>
        <p:spPr>
          <a:xfrm>
            <a:off x="6190288" y="1984727"/>
            <a:ext cx="703385" cy="40011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/>
            <a:r>
              <a:rPr kumimoji="0" lang="en-US" altLang="zh-TW" sz="1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B07</a:t>
            </a:r>
            <a:r>
              <a:rPr lang="zh-TW" altLang="en-US" sz="1000" b="1" dirty="0">
                <a:solidFill>
                  <a:prstClr val="black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展示館</a:t>
            </a:r>
            <a:endParaRPr kumimoji="0" lang="en-US" altLang="zh-TW" sz="10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65" name="文字方塊 64"/>
          <p:cNvSpPr txBox="1"/>
          <p:nvPr/>
        </p:nvSpPr>
        <p:spPr>
          <a:xfrm>
            <a:off x="7171366" y="1881517"/>
            <a:ext cx="8612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所</a:t>
            </a:r>
            <a:endParaRPr kumimoji="0" lang="zh-TW" alt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66" name="文字方塊 65"/>
          <p:cNvSpPr txBox="1"/>
          <p:nvPr/>
        </p:nvSpPr>
        <p:spPr>
          <a:xfrm>
            <a:off x="5092750" y="3591702"/>
            <a:ext cx="1558204" cy="52322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R04</a:t>
            </a:r>
            <a:r>
              <a:rPr kumimoji="0" lang="zh-TW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 </a:t>
            </a:r>
            <a:endParaRPr kumimoji="0" lang="en-US" altLang="zh-TW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  <a:p>
            <a:pPr lvl="0" algn="ctr"/>
            <a:r>
              <a:rPr lang="zh-TW" altLang="en-US" sz="1400" b="1" dirty="0">
                <a:solidFill>
                  <a:prstClr val="black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臺灣國寶展示館</a:t>
            </a:r>
            <a:endParaRPr kumimoji="0" lang="zh-TW" alt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68" name="文字方塊 67"/>
          <p:cNvSpPr txBox="1"/>
          <p:nvPr/>
        </p:nvSpPr>
        <p:spPr>
          <a:xfrm rot="10800000" flipV="1">
            <a:off x="6189106" y="4762053"/>
            <a:ext cx="798234" cy="830997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B01</a:t>
            </a:r>
          </a:p>
          <a:p>
            <a:pPr lvl="0" algn="ctr"/>
            <a:r>
              <a:rPr lang="zh-TW" altLang="en-US" sz="1200" b="1" dirty="0">
                <a:solidFill>
                  <a:prstClr val="black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國際文資表演藝術館</a:t>
            </a:r>
            <a:endParaRPr kumimoji="0" lang="en-US" altLang="zh-TW" sz="1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69" name="文字方塊 68"/>
          <p:cNvSpPr txBox="1"/>
          <p:nvPr/>
        </p:nvSpPr>
        <p:spPr>
          <a:xfrm>
            <a:off x="5115850" y="5118620"/>
            <a:ext cx="1019877" cy="553998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R02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園區</a:t>
            </a:r>
            <a:r>
              <a:rPr kumimoji="0" lang="zh-TW" altLang="en-US" sz="1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資訊服務中心</a:t>
            </a:r>
            <a:endParaRPr kumimoji="0" lang="en-US" altLang="zh-TW" sz="10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70" name="文字方塊 69"/>
          <p:cNvSpPr txBox="1"/>
          <p:nvPr/>
        </p:nvSpPr>
        <p:spPr>
          <a:xfrm>
            <a:off x="3540569" y="4057182"/>
            <a:ext cx="1031432" cy="646331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R09</a:t>
            </a:r>
          </a:p>
          <a:p>
            <a:pPr lvl="0" algn="ctr"/>
            <a:r>
              <a:rPr lang="zh-TW" altLang="en-US" sz="1200" b="1" dirty="0">
                <a:solidFill>
                  <a:prstClr val="black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文物修復展示館</a:t>
            </a:r>
            <a:endParaRPr kumimoji="0" lang="zh-TW" altLang="en-US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2802482" y="4227557"/>
            <a:ext cx="442689" cy="52238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B10</a:t>
            </a:r>
            <a:r>
              <a:rPr kumimoji="0" lang="zh-TW" altLang="en-US" sz="1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會議室</a:t>
            </a:r>
            <a:endParaRPr kumimoji="0" lang="zh-TW" altLang="en-US" sz="1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82" name="圓角矩形 81"/>
          <p:cNvSpPr/>
          <p:nvPr/>
        </p:nvSpPr>
        <p:spPr>
          <a:xfrm>
            <a:off x="7124997" y="4224237"/>
            <a:ext cx="1119411" cy="1220988"/>
          </a:xfrm>
          <a:prstGeom prst="roundRect">
            <a:avLst/>
          </a:prstGeom>
          <a:solidFill>
            <a:srgbClr val="92D05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現為收費停車場</a:t>
            </a:r>
            <a:r>
              <a:rPr kumimoji="0" lang="zh-TW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，</a:t>
            </a:r>
            <a:r>
              <a:rPr kumimoji="0" lang="en-US" altLang="zh-TW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70</a:t>
            </a:r>
            <a:r>
              <a:rPr kumimoji="0" lang="zh-TW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個車位</a:t>
            </a:r>
          </a:p>
        </p:txBody>
      </p:sp>
      <p:sp>
        <p:nvSpPr>
          <p:cNvPr id="83" name="矩形 82"/>
          <p:cNvSpPr/>
          <p:nvPr/>
        </p:nvSpPr>
        <p:spPr>
          <a:xfrm>
            <a:off x="3994628" y="1619380"/>
            <a:ext cx="577371" cy="541457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900" b="1" dirty="0">
                <a:solidFill>
                  <a:srgbClr val="00206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R10</a:t>
            </a:r>
          </a:p>
          <a:p>
            <a:pPr algn="ctr"/>
            <a:r>
              <a:rPr lang="zh-TW" altLang="en-US" sz="900" b="1" dirty="0">
                <a:solidFill>
                  <a:srgbClr val="00206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國美館美術文獻中心</a:t>
            </a:r>
            <a:endParaRPr lang="en-US" altLang="zh-TW" sz="900" b="1" dirty="0">
              <a:solidFill>
                <a:srgbClr val="002060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13" name="文字方塊 12"/>
          <p:cNvSpPr txBox="1"/>
          <p:nvPr/>
        </p:nvSpPr>
        <p:spPr>
          <a:xfrm>
            <a:off x="1685917" y="1331076"/>
            <a:ext cx="8060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84</a:t>
            </a:r>
            <a:r>
              <a:rPr kumimoji="0" lang="zh-TW" alt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個車位</a:t>
            </a:r>
          </a:p>
        </p:txBody>
      </p:sp>
      <p:sp>
        <p:nvSpPr>
          <p:cNvPr id="36" name="矩形 35"/>
          <p:cNvSpPr/>
          <p:nvPr/>
        </p:nvSpPr>
        <p:spPr>
          <a:xfrm>
            <a:off x="4595318" y="684042"/>
            <a:ext cx="493007" cy="55236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文資大道</a:t>
            </a:r>
          </a:p>
        </p:txBody>
      </p:sp>
      <p:sp>
        <p:nvSpPr>
          <p:cNvPr id="34" name="矩形 33"/>
          <p:cNvSpPr/>
          <p:nvPr/>
        </p:nvSpPr>
        <p:spPr>
          <a:xfrm>
            <a:off x="1664022" y="4871275"/>
            <a:ext cx="1484838" cy="1336420"/>
          </a:xfrm>
          <a:prstGeom prst="rect">
            <a:avLst/>
          </a:prstGeom>
          <a:noFill/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7280407" y="1868643"/>
            <a:ext cx="868205" cy="656964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B06</a:t>
            </a:r>
          </a:p>
          <a:p>
            <a:pPr lvl="0" algn="ctr"/>
            <a:r>
              <a:rPr lang="zh-TW" altLang="en-US" sz="1200" b="1" dirty="0">
                <a:solidFill>
                  <a:prstClr val="black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人才培育館</a:t>
            </a:r>
            <a:endParaRPr kumimoji="0" lang="zh-TW" alt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38" name="文字方塊 37"/>
          <p:cNvSpPr txBox="1"/>
          <p:nvPr/>
        </p:nvSpPr>
        <p:spPr>
          <a:xfrm>
            <a:off x="6650954" y="1731186"/>
            <a:ext cx="72935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25</a:t>
            </a:r>
            <a:r>
              <a:rPr kumimoji="0" lang="zh-TW" alt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個車位</a:t>
            </a:r>
          </a:p>
        </p:txBody>
      </p:sp>
      <p:sp>
        <p:nvSpPr>
          <p:cNvPr id="11" name="文字方塊 10"/>
          <p:cNvSpPr txBox="1"/>
          <p:nvPr/>
        </p:nvSpPr>
        <p:spPr>
          <a:xfrm>
            <a:off x="6300192" y="2661828"/>
            <a:ext cx="871173" cy="692497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3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B05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3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傳統藝術傳習館</a:t>
            </a:r>
            <a:endParaRPr kumimoji="0" lang="zh-TW" altLang="en-US" sz="13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44" name="向上箭號圖說文字 43"/>
          <p:cNvSpPr/>
          <p:nvPr/>
        </p:nvSpPr>
        <p:spPr>
          <a:xfrm>
            <a:off x="5838274" y="5539484"/>
            <a:ext cx="2194302" cy="985859"/>
          </a:xfrm>
          <a:prstGeom prst="upArrowCallout">
            <a:avLst>
              <a:gd name="adj1" fmla="val 25000"/>
              <a:gd name="adj2" fmla="val 24791"/>
              <a:gd name="adj3" fmla="val 26271"/>
              <a:gd name="adj4" fmla="val 59895"/>
            </a:avLst>
          </a:prstGeom>
          <a:noFill/>
          <a:ln w="63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kumimoji="0" lang="en-US" altLang="zh-TW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B01</a:t>
            </a:r>
            <a:r>
              <a:rPr kumimoji="0" lang="zh-TW" alt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現委</a:t>
            </a:r>
            <a:r>
              <a:rPr kumimoji="0" lang="zh-TW" altLang="en-US" sz="1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外經營「</a:t>
            </a:r>
            <a:r>
              <a:rPr kumimoji="0" lang="en-US" altLang="zh-TW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TADA</a:t>
            </a:r>
            <a:r>
              <a:rPr kumimoji="0" lang="zh-TW" alt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方舟音樂藝文展演空間」，將於</a:t>
            </a:r>
            <a:r>
              <a:rPr kumimoji="0" lang="en-US" altLang="zh-TW" sz="1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109</a:t>
            </a:r>
            <a:r>
              <a:rPr kumimoji="0" lang="zh-TW" altLang="en-US" sz="1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年</a:t>
            </a:r>
            <a:r>
              <a:rPr kumimoji="0" lang="en-US" altLang="zh-TW" sz="1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9</a:t>
            </a:r>
            <a:r>
              <a:rPr lang="zh-TW" altLang="en-US" sz="1000" b="1" dirty="0">
                <a:solidFill>
                  <a:prstClr val="black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月到期後收回</a:t>
            </a:r>
            <a:r>
              <a:rPr kumimoji="0" lang="zh-TW" altLang="en-US" sz="1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。</a:t>
            </a:r>
            <a:endParaRPr kumimoji="0" lang="zh-TW" altLang="en-US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092749" y="2710661"/>
            <a:ext cx="1135435" cy="778661"/>
          </a:xfrm>
          <a:prstGeom prst="rect">
            <a:avLst/>
          </a:prstGeom>
          <a:ln>
            <a:prstDash val="sys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C0504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戶外展演廣場</a:t>
            </a:r>
          </a:p>
        </p:txBody>
      </p:sp>
      <p:sp>
        <p:nvSpPr>
          <p:cNvPr id="53" name="矩形 52"/>
          <p:cNvSpPr/>
          <p:nvPr/>
        </p:nvSpPr>
        <p:spPr>
          <a:xfrm>
            <a:off x="3059251" y="3104799"/>
            <a:ext cx="288613" cy="111943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5060202" y="693835"/>
            <a:ext cx="3300100" cy="29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1685917" y="684041"/>
            <a:ext cx="2946217" cy="3077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74" name="文字方塊 73"/>
          <p:cNvSpPr txBox="1"/>
          <p:nvPr/>
        </p:nvSpPr>
        <p:spPr>
          <a:xfrm>
            <a:off x="71519" y="90752"/>
            <a:ext cx="23304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TW" altLang="en-US" sz="3200" b="1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園區地圖</a:t>
            </a:r>
            <a:endParaRPr kumimoji="0" lang="zh-TW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56" name="肘形接點 55"/>
          <p:cNvCxnSpPr/>
          <p:nvPr/>
        </p:nvCxnSpPr>
        <p:spPr>
          <a:xfrm flipV="1">
            <a:off x="0" y="78232"/>
            <a:ext cx="8032576" cy="556684"/>
          </a:xfrm>
          <a:prstGeom prst="bentConnector3">
            <a:avLst>
              <a:gd name="adj1" fmla="val 38025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0" name="資料庫圖表 39"/>
          <p:cNvGraphicFramePr/>
          <p:nvPr>
            <p:extLst>
              <p:ext uri="{D42A27DB-BD31-4B8C-83A1-F6EECF244321}">
                <p14:modId xmlns:p14="http://schemas.microsoft.com/office/powerpoint/2010/main" val="725397951"/>
              </p:ext>
            </p:extLst>
          </p:nvPr>
        </p:nvGraphicFramePr>
        <p:xfrm>
          <a:off x="63816" y="1497276"/>
          <a:ext cx="1200535" cy="23083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42" name="矩形 41"/>
          <p:cNvSpPr/>
          <p:nvPr/>
        </p:nvSpPr>
        <p:spPr>
          <a:xfrm>
            <a:off x="1710397" y="2388949"/>
            <a:ext cx="878654" cy="49390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1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R14</a:t>
            </a:r>
          </a:p>
          <a:p>
            <a:pPr algn="ctr"/>
            <a:r>
              <a:rPr lang="zh-TW" altLang="en-US" sz="13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文資學院</a:t>
            </a:r>
            <a:endParaRPr lang="zh-TW" altLang="en-US" sz="13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3570020" y="5589240"/>
            <a:ext cx="1019772" cy="481803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kumimoji="0" lang="en-US" altLang="zh-TW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S01</a:t>
            </a:r>
          </a:p>
          <a:p>
            <a:pPr lvl="0" algn="ctr"/>
            <a:r>
              <a:rPr lang="zh-TW" altLang="en-US" sz="1100" b="1" dirty="0" smtClean="0">
                <a:solidFill>
                  <a:prstClr val="black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探索</a:t>
            </a:r>
            <a:r>
              <a:rPr lang="zh-TW" altLang="en-US" sz="1100" b="1" dirty="0">
                <a:solidFill>
                  <a:prstClr val="black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館</a:t>
            </a:r>
            <a:endParaRPr kumimoji="0" lang="zh-TW" altLang="en-US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9671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bg1"/>
                </a:solidFill>
                <a:latin typeface="Arial" charset="0"/>
                <a:ea typeface="標楷體" charset="0"/>
                <a:cs typeface="標楷體" charset="0"/>
              </a:defRPr>
            </a:lvl1pPr>
            <a:lvl2pPr marL="742950" indent="-285750" eaLnBrk="0" hangingPunct="0">
              <a:defRPr kumimoji="1" sz="1400">
                <a:solidFill>
                  <a:schemeClr val="bg1"/>
                </a:solidFill>
                <a:latin typeface="Arial" charset="0"/>
                <a:ea typeface="標楷體" charset="0"/>
                <a:cs typeface="標楷體" charset="0"/>
              </a:defRPr>
            </a:lvl2pPr>
            <a:lvl3pPr marL="1143000" indent="-228600" eaLnBrk="0" hangingPunct="0">
              <a:defRPr kumimoji="1" sz="1400">
                <a:solidFill>
                  <a:schemeClr val="bg1"/>
                </a:solidFill>
                <a:latin typeface="Arial" charset="0"/>
                <a:ea typeface="標楷體" charset="0"/>
                <a:cs typeface="標楷體" charset="0"/>
              </a:defRPr>
            </a:lvl3pPr>
            <a:lvl4pPr marL="1600200" indent="-228600" eaLnBrk="0" hangingPunct="0">
              <a:defRPr kumimoji="1" sz="1400">
                <a:solidFill>
                  <a:schemeClr val="bg1"/>
                </a:solidFill>
                <a:latin typeface="Arial" charset="0"/>
                <a:ea typeface="標楷體" charset="0"/>
                <a:cs typeface="標楷體" charset="0"/>
              </a:defRPr>
            </a:lvl4pPr>
            <a:lvl5pPr marL="2057400" indent="-228600" eaLnBrk="0" hangingPunct="0">
              <a:defRPr kumimoji="1" sz="1400">
                <a:solidFill>
                  <a:schemeClr val="bg1"/>
                </a:solidFill>
                <a:latin typeface="Arial" charset="0"/>
                <a:ea typeface="標楷體" charset="0"/>
                <a:cs typeface="標楷體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bg1"/>
                </a:solidFill>
                <a:latin typeface="Arial" charset="0"/>
                <a:ea typeface="標楷體" charset="0"/>
                <a:cs typeface="標楷體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bg1"/>
                </a:solidFill>
                <a:latin typeface="Arial" charset="0"/>
                <a:ea typeface="標楷體" charset="0"/>
                <a:cs typeface="標楷體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bg1"/>
                </a:solidFill>
                <a:latin typeface="Arial" charset="0"/>
                <a:ea typeface="標楷體" charset="0"/>
                <a:cs typeface="標楷體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bg1"/>
                </a:solidFill>
                <a:latin typeface="Arial" charset="0"/>
                <a:ea typeface="標楷體" charset="0"/>
                <a:cs typeface="標楷體" charset="0"/>
              </a:defRPr>
            </a:lvl9pPr>
          </a:lstStyle>
          <a:p>
            <a:pPr eaLnBrk="1" hangingPunct="1"/>
            <a:fld id="{761C2CCD-9AA2-5949-B995-5228BD5DDCDC}" type="slidenum">
              <a:rPr lang="en-US" altLang="zh-TW">
                <a:solidFill>
                  <a:schemeClr val="tx1"/>
                </a:solidFill>
                <a:ea typeface="新細明體" charset="0"/>
                <a:cs typeface="新細明體" charset="0"/>
              </a:rPr>
              <a:pPr eaLnBrk="1" hangingPunct="1"/>
              <a:t>7</a:t>
            </a:fld>
            <a:endParaRPr lang="en-US" altLang="zh-TW">
              <a:solidFill>
                <a:schemeClr val="tx1"/>
              </a:solidFill>
              <a:ea typeface="新細明體" charset="0"/>
              <a:cs typeface="新細明體" charset="0"/>
            </a:endParaRPr>
          </a:p>
        </p:txBody>
      </p:sp>
      <p:sp>
        <p:nvSpPr>
          <p:cNvPr id="6148" name="Rectangle 6"/>
          <p:cNvSpPr txBox="1">
            <a:spLocks noGrp="1" noChangeArrowheads="1"/>
          </p:cNvSpPr>
          <p:nvPr/>
        </p:nvSpPr>
        <p:spPr bwMode="auto">
          <a:xfrm>
            <a:off x="6686872" y="6337126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bg1"/>
                </a:solidFill>
                <a:latin typeface="Arial" charset="0"/>
                <a:ea typeface="標楷體" charset="0"/>
                <a:cs typeface="標楷體" charset="0"/>
              </a:defRPr>
            </a:lvl1pPr>
            <a:lvl2pPr marL="742950" indent="-285750" eaLnBrk="0" hangingPunct="0">
              <a:defRPr kumimoji="1" sz="1400">
                <a:solidFill>
                  <a:schemeClr val="bg1"/>
                </a:solidFill>
                <a:latin typeface="Arial" charset="0"/>
                <a:ea typeface="標楷體" charset="0"/>
                <a:cs typeface="標楷體" charset="0"/>
              </a:defRPr>
            </a:lvl2pPr>
            <a:lvl3pPr marL="1143000" indent="-228600" eaLnBrk="0" hangingPunct="0">
              <a:defRPr kumimoji="1" sz="1400">
                <a:solidFill>
                  <a:schemeClr val="bg1"/>
                </a:solidFill>
                <a:latin typeface="Arial" charset="0"/>
                <a:ea typeface="標楷體" charset="0"/>
                <a:cs typeface="標楷體" charset="0"/>
              </a:defRPr>
            </a:lvl3pPr>
            <a:lvl4pPr marL="1600200" indent="-228600" eaLnBrk="0" hangingPunct="0">
              <a:defRPr kumimoji="1" sz="1400">
                <a:solidFill>
                  <a:schemeClr val="bg1"/>
                </a:solidFill>
                <a:latin typeface="Arial" charset="0"/>
                <a:ea typeface="標楷體" charset="0"/>
                <a:cs typeface="標楷體" charset="0"/>
              </a:defRPr>
            </a:lvl4pPr>
            <a:lvl5pPr marL="2057400" indent="-228600" eaLnBrk="0" hangingPunct="0">
              <a:defRPr kumimoji="1" sz="1400">
                <a:solidFill>
                  <a:schemeClr val="bg1"/>
                </a:solidFill>
                <a:latin typeface="Arial" charset="0"/>
                <a:ea typeface="標楷體" charset="0"/>
                <a:cs typeface="標楷體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bg1"/>
                </a:solidFill>
                <a:latin typeface="Arial" charset="0"/>
                <a:ea typeface="標楷體" charset="0"/>
                <a:cs typeface="標楷體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bg1"/>
                </a:solidFill>
                <a:latin typeface="Arial" charset="0"/>
                <a:ea typeface="標楷體" charset="0"/>
                <a:cs typeface="標楷體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bg1"/>
                </a:solidFill>
                <a:latin typeface="Arial" charset="0"/>
                <a:ea typeface="標楷體" charset="0"/>
                <a:cs typeface="標楷體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bg1"/>
                </a:solidFill>
                <a:latin typeface="Arial" charset="0"/>
                <a:ea typeface="標楷體" charset="0"/>
                <a:cs typeface="標楷體" charset="0"/>
              </a:defRPr>
            </a:lvl9pPr>
          </a:lstStyle>
          <a:p>
            <a:pPr algn="r" eaLnBrk="1" hangingPunct="1"/>
            <a:fld id="{B5AD5008-DD61-4748-B873-D537E05BAD9D}" type="slidenum">
              <a:rPr lang="en-US" altLang="zh-TW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pPr algn="r" eaLnBrk="1" hangingPunct="1"/>
              <a:t>7</a:t>
            </a:fld>
            <a:endParaRPr lang="en-US" altLang="zh-TW" sz="1200" dirty="0">
              <a:solidFill>
                <a:schemeClr val="tx1">
                  <a:tint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163" name="Rectangle 21"/>
          <p:cNvSpPr>
            <a:spLocks noChangeArrowheads="1"/>
          </p:cNvSpPr>
          <p:nvPr/>
        </p:nvSpPr>
        <p:spPr bwMode="auto">
          <a:xfrm>
            <a:off x="6588128" y="4658927"/>
            <a:ext cx="65" cy="276999"/>
          </a:xfrm>
          <a:prstGeom prst="rect">
            <a:avLst/>
          </a:prstGeom>
          <a:solidFill>
            <a:schemeClr val="bg1">
              <a:alpha val="89803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zh-TW" altLang="en-US"/>
          </a:p>
        </p:txBody>
      </p:sp>
      <p:sp>
        <p:nvSpPr>
          <p:cNvPr id="6164" name="Rectangle 23"/>
          <p:cNvSpPr>
            <a:spLocks noChangeArrowheads="1"/>
          </p:cNvSpPr>
          <p:nvPr/>
        </p:nvSpPr>
        <p:spPr bwMode="auto">
          <a:xfrm>
            <a:off x="2051051" y="6134507"/>
            <a:ext cx="1225550" cy="276999"/>
          </a:xfrm>
          <a:prstGeom prst="rect">
            <a:avLst/>
          </a:prstGeom>
          <a:solidFill>
            <a:schemeClr val="bg1">
              <a:alpha val="89803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/>
          <a:p>
            <a:endParaRPr lang="zh-TW" altLang="en-US"/>
          </a:p>
        </p:txBody>
      </p:sp>
      <p:sp>
        <p:nvSpPr>
          <p:cNvPr id="6165" name="Rectangle 22"/>
          <p:cNvSpPr>
            <a:spLocks noChangeArrowheads="1"/>
          </p:cNvSpPr>
          <p:nvPr/>
        </p:nvSpPr>
        <p:spPr bwMode="auto">
          <a:xfrm>
            <a:off x="6011864" y="5018494"/>
            <a:ext cx="973137" cy="276999"/>
          </a:xfrm>
          <a:prstGeom prst="rect">
            <a:avLst/>
          </a:prstGeom>
          <a:solidFill>
            <a:schemeClr val="bg1">
              <a:alpha val="89803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/>
          <a:p>
            <a:endParaRPr lang="zh-TW" altLang="en-US"/>
          </a:p>
        </p:txBody>
      </p:sp>
      <p:sp>
        <p:nvSpPr>
          <p:cNvPr id="6167" name="Line 25"/>
          <p:cNvSpPr>
            <a:spLocks noChangeShapeType="1"/>
          </p:cNvSpPr>
          <p:nvPr/>
        </p:nvSpPr>
        <p:spPr bwMode="auto">
          <a:xfrm>
            <a:off x="5507041" y="5157788"/>
            <a:ext cx="720725" cy="0"/>
          </a:xfrm>
          <a:prstGeom prst="line">
            <a:avLst/>
          </a:prstGeom>
          <a:noFill/>
          <a:ln w="889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>
            <a:spAutoFit/>
          </a:bodyPr>
          <a:lstStyle/>
          <a:p>
            <a:endParaRPr lang="zh-TW" altLang="en-US"/>
          </a:p>
        </p:txBody>
      </p:sp>
      <p:sp>
        <p:nvSpPr>
          <p:cNvPr id="6168" name="Line 27"/>
          <p:cNvSpPr>
            <a:spLocks noChangeShapeType="1"/>
          </p:cNvSpPr>
          <p:nvPr/>
        </p:nvSpPr>
        <p:spPr bwMode="auto">
          <a:xfrm>
            <a:off x="5508628" y="5157788"/>
            <a:ext cx="149225" cy="61912"/>
          </a:xfrm>
          <a:prstGeom prst="line">
            <a:avLst/>
          </a:prstGeom>
          <a:noFill/>
          <a:ln w="1905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>
            <a:spAutoFit/>
          </a:bodyPr>
          <a:lstStyle/>
          <a:p>
            <a:endParaRPr lang="zh-TW" altLang="en-US"/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2020/05/27</a:t>
            </a:r>
            <a:endParaRPr lang="zh-TW" altLang="en-US"/>
          </a:p>
        </p:txBody>
      </p:sp>
      <p:cxnSp>
        <p:nvCxnSpPr>
          <p:cNvPr id="4" name="肘形接點 3"/>
          <p:cNvCxnSpPr/>
          <p:nvPr/>
        </p:nvCxnSpPr>
        <p:spPr>
          <a:xfrm flipV="1">
            <a:off x="183238" y="260648"/>
            <a:ext cx="7827287" cy="504056"/>
          </a:xfrm>
          <a:prstGeom prst="bentConnector3">
            <a:avLst>
              <a:gd name="adj1" fmla="val 4351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字方塊 4"/>
          <p:cNvSpPr txBox="1"/>
          <p:nvPr/>
        </p:nvSpPr>
        <p:spPr>
          <a:xfrm>
            <a:off x="255859" y="260648"/>
            <a:ext cx="34873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indent="-609600" defTabSz="914377"/>
            <a:r>
              <a:rPr lang="zh-TW" altLang="en-US" sz="3200" b="1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基礎</a:t>
            </a:r>
            <a:r>
              <a:rPr lang="zh-TW" altLang="en-US" sz="32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資料</a:t>
            </a:r>
          </a:p>
        </p:txBody>
      </p:sp>
      <p:graphicFrame>
        <p:nvGraphicFramePr>
          <p:cNvPr id="10" name="表格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9589108"/>
              </p:ext>
            </p:extLst>
          </p:nvPr>
        </p:nvGraphicFramePr>
        <p:xfrm>
          <a:off x="255858" y="1067268"/>
          <a:ext cx="5756006" cy="4404330"/>
        </p:xfrm>
        <a:graphic>
          <a:graphicData uri="http://schemas.openxmlformats.org/drawingml/2006/table">
            <a:tbl>
              <a:tblPr/>
              <a:tblGrid>
                <a:gridCol w="4542934">
                  <a:extLst>
                    <a:ext uri="{9D8B030D-6E8A-4147-A177-3AD203B41FA5}">
                      <a16:colId xmlns:a16="http://schemas.microsoft.com/office/drawing/2014/main" val="1431846343"/>
                    </a:ext>
                  </a:extLst>
                </a:gridCol>
                <a:gridCol w="1213072">
                  <a:extLst>
                    <a:ext uri="{9D8B030D-6E8A-4147-A177-3AD203B41FA5}">
                      <a16:colId xmlns:a16="http://schemas.microsoft.com/office/drawing/2014/main" val="277914520"/>
                    </a:ext>
                  </a:extLst>
                </a:gridCol>
              </a:tblGrid>
              <a:tr h="277466"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2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園區建築物空間</a:t>
                      </a:r>
                      <a:r>
                        <a:rPr lang="zh-TW" altLang="en-US" sz="2400" b="1" i="0" u="none" strike="noStrike" dirty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運用配置占比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altLang="zh-TW" sz="1800" b="1" i="0" u="none" strike="noStrike" dirty="0">
                        <a:solidFill>
                          <a:srgbClr val="FFFFFF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0355897"/>
                  </a:ext>
                </a:extLst>
              </a:tr>
              <a:tr h="530804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園區樓地板總面積</a:t>
                      </a:r>
                      <a:r>
                        <a:rPr lang="en-US" altLang="zh-TW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(</a:t>
                      </a:r>
                      <a:r>
                        <a:rPr lang="zh-TW" altLang="en-US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平方公尺</a:t>
                      </a:r>
                      <a:r>
                        <a:rPr lang="en-US" altLang="zh-TW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41,304</a:t>
                      </a:r>
                      <a:endParaRPr lang="en-US" altLang="zh-TW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3684853"/>
                  </a:ext>
                </a:extLst>
              </a:tr>
              <a:tr h="358300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0" i="0" u="none" strike="noStrike" dirty="0"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項目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0" i="0" u="none" strike="noStrike" dirty="0"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百分比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3708280"/>
                  </a:ext>
                </a:extLst>
              </a:tr>
              <a:tr h="458796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1.</a:t>
                      </a:r>
                      <a:r>
                        <a:rPr lang="zh-TW" alt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育成中心</a:t>
                      </a:r>
                      <a:endParaRPr lang="zh-TW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31.30%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2867771"/>
                  </a:ext>
                </a:extLst>
              </a:tr>
              <a:tr h="452056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</a:t>
                      </a:r>
                      <a:r>
                        <a:rPr lang="en-US" altLang="zh-TW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.</a:t>
                      </a:r>
                      <a:r>
                        <a:rPr lang="zh-TW" alt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展覽</a:t>
                      </a:r>
                      <a:r>
                        <a:rPr lang="en-US" altLang="zh-TW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zh-TW" alt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演</a:t>
                      </a:r>
                      <a:r>
                        <a:rPr lang="en-US" altLang="zh-TW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  <a:r>
                        <a:rPr lang="zh-TW" alt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空間</a:t>
                      </a:r>
                      <a:endParaRPr lang="zh-TW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51.50%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4994511"/>
                  </a:ext>
                </a:extLst>
              </a:tr>
              <a:tr h="484048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3.</a:t>
                      </a:r>
                      <a:r>
                        <a:rPr lang="zh-TW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文創工坊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8.8%</a:t>
                      </a:r>
                      <a:endParaRPr lang="en-US" altLang="zh-TW" sz="18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7181673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4.</a:t>
                      </a:r>
                      <a:r>
                        <a:rPr lang="zh-TW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餐飲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0.8%</a:t>
                      </a:r>
                      <a:endParaRPr lang="en-US" altLang="zh-TW" sz="18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9272512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5.</a:t>
                      </a:r>
                      <a:r>
                        <a:rPr lang="zh-TW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商店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0.6%</a:t>
                      </a:r>
                      <a:endParaRPr lang="en-US" altLang="zh-TW" sz="18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3617575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8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6.</a:t>
                      </a:r>
                      <a:r>
                        <a:rPr lang="zh-TW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行政辦公空間</a:t>
                      </a:r>
                      <a:r>
                        <a:rPr lang="en-US" altLang="zh-TW" sz="18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/</a:t>
                      </a:r>
                      <a:r>
                        <a:rPr lang="zh-TW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公設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7%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3301822"/>
                  </a:ext>
                </a:extLst>
              </a:tr>
              <a:tr h="458422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1" i="0" u="none" strike="noStrike">
                          <a:solidFill>
                            <a:srgbClr val="FFFF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合計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100%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4472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7471326"/>
                  </a:ext>
                </a:extLst>
              </a:tr>
            </a:tbl>
          </a:graphicData>
        </a:graphic>
      </p:graphicFrame>
      <p:sp>
        <p:nvSpPr>
          <p:cNvPr id="11" name="文字方塊 10"/>
          <p:cNvSpPr txBox="1"/>
          <p:nvPr/>
        </p:nvSpPr>
        <p:spPr>
          <a:xfrm>
            <a:off x="6361438" y="1196752"/>
            <a:ext cx="2422934" cy="1824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buFont typeface="Wingdings" pitchFamily="2" charset="2"/>
              <a:buChar char="u"/>
            </a:pPr>
            <a:r>
              <a:rPr lang="zh-TW" altLang="en-US" sz="2400" dirty="0" smtClean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計約</a:t>
            </a:r>
            <a:r>
              <a:rPr lang="en-US" altLang="zh-TW" sz="2400" dirty="0" smtClean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10</a:t>
            </a:r>
            <a:r>
              <a:rPr lang="zh-TW" altLang="en-US" sz="2400" dirty="0" smtClean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％的</a:t>
            </a:r>
            <a:r>
              <a:rPr lang="zh-TW" altLang="zh-TW" sz="2400" dirty="0" smtClean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空間</a:t>
            </a:r>
            <a:r>
              <a:rPr lang="zh-TW" altLang="en-US" sz="2400" dirty="0" smtClean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係</a:t>
            </a:r>
            <a:r>
              <a:rPr lang="zh-TW" altLang="zh-TW" sz="2400" dirty="0" smtClean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依據</a:t>
            </a:r>
            <a:r>
              <a:rPr lang="zh-TW" altLang="en-US" sz="2400" u="sng" dirty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國有不動產收益原則</a:t>
            </a:r>
            <a:r>
              <a:rPr lang="zh-TW" altLang="en-US" sz="2400" dirty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及</a:t>
            </a:r>
            <a:r>
              <a:rPr lang="zh-TW" altLang="en-US" sz="2400" u="sng" dirty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規費</a:t>
            </a:r>
            <a:r>
              <a:rPr lang="zh-TW" altLang="en-US" sz="2400" u="sng" dirty="0" smtClean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法</a:t>
            </a:r>
            <a:r>
              <a:rPr lang="zh-TW" altLang="en-US" sz="2400" dirty="0" smtClean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出租。</a:t>
            </a:r>
            <a:endParaRPr lang="en-US" altLang="zh-TW" sz="2400" dirty="0"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4056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bg1"/>
                </a:solidFill>
                <a:latin typeface="Arial" charset="0"/>
                <a:ea typeface="標楷體" charset="0"/>
                <a:cs typeface="標楷體" charset="0"/>
              </a:defRPr>
            </a:lvl1pPr>
            <a:lvl2pPr marL="742950" indent="-285750" eaLnBrk="0" hangingPunct="0">
              <a:defRPr kumimoji="1" sz="1400">
                <a:solidFill>
                  <a:schemeClr val="bg1"/>
                </a:solidFill>
                <a:latin typeface="Arial" charset="0"/>
                <a:ea typeface="標楷體" charset="0"/>
                <a:cs typeface="標楷體" charset="0"/>
              </a:defRPr>
            </a:lvl2pPr>
            <a:lvl3pPr marL="1143000" indent="-228600" eaLnBrk="0" hangingPunct="0">
              <a:defRPr kumimoji="1" sz="1400">
                <a:solidFill>
                  <a:schemeClr val="bg1"/>
                </a:solidFill>
                <a:latin typeface="Arial" charset="0"/>
                <a:ea typeface="標楷體" charset="0"/>
                <a:cs typeface="標楷體" charset="0"/>
              </a:defRPr>
            </a:lvl3pPr>
            <a:lvl4pPr marL="1600200" indent="-228600" eaLnBrk="0" hangingPunct="0">
              <a:defRPr kumimoji="1" sz="1400">
                <a:solidFill>
                  <a:schemeClr val="bg1"/>
                </a:solidFill>
                <a:latin typeface="Arial" charset="0"/>
                <a:ea typeface="標楷體" charset="0"/>
                <a:cs typeface="標楷體" charset="0"/>
              </a:defRPr>
            </a:lvl4pPr>
            <a:lvl5pPr marL="2057400" indent="-228600" eaLnBrk="0" hangingPunct="0">
              <a:defRPr kumimoji="1" sz="1400">
                <a:solidFill>
                  <a:schemeClr val="bg1"/>
                </a:solidFill>
                <a:latin typeface="Arial" charset="0"/>
                <a:ea typeface="標楷體" charset="0"/>
                <a:cs typeface="標楷體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bg1"/>
                </a:solidFill>
                <a:latin typeface="Arial" charset="0"/>
                <a:ea typeface="標楷體" charset="0"/>
                <a:cs typeface="標楷體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bg1"/>
                </a:solidFill>
                <a:latin typeface="Arial" charset="0"/>
                <a:ea typeface="標楷體" charset="0"/>
                <a:cs typeface="標楷體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bg1"/>
                </a:solidFill>
                <a:latin typeface="Arial" charset="0"/>
                <a:ea typeface="標楷體" charset="0"/>
                <a:cs typeface="標楷體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bg1"/>
                </a:solidFill>
                <a:latin typeface="Arial" charset="0"/>
                <a:ea typeface="標楷體" charset="0"/>
                <a:cs typeface="標楷體" charset="0"/>
              </a:defRPr>
            </a:lvl9pPr>
          </a:lstStyle>
          <a:p>
            <a:pPr eaLnBrk="1" hangingPunct="1"/>
            <a:fld id="{761C2CCD-9AA2-5949-B995-5228BD5DDCDC}" type="slidenum">
              <a:rPr lang="en-US" altLang="zh-TW">
                <a:solidFill>
                  <a:schemeClr val="tx1"/>
                </a:solidFill>
                <a:ea typeface="新細明體" charset="0"/>
                <a:cs typeface="新細明體" charset="0"/>
              </a:rPr>
              <a:pPr eaLnBrk="1" hangingPunct="1"/>
              <a:t>8</a:t>
            </a:fld>
            <a:endParaRPr lang="en-US" altLang="zh-TW">
              <a:solidFill>
                <a:schemeClr val="tx1"/>
              </a:solidFill>
              <a:ea typeface="新細明體" charset="0"/>
              <a:cs typeface="新細明體" charset="0"/>
            </a:endParaRPr>
          </a:p>
        </p:txBody>
      </p:sp>
      <p:sp>
        <p:nvSpPr>
          <p:cNvPr id="6148" name="Rectangle 6"/>
          <p:cNvSpPr txBox="1">
            <a:spLocks noGrp="1" noChangeArrowheads="1"/>
          </p:cNvSpPr>
          <p:nvPr/>
        </p:nvSpPr>
        <p:spPr bwMode="auto">
          <a:xfrm>
            <a:off x="6686872" y="6337126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bg1"/>
                </a:solidFill>
                <a:latin typeface="Arial" charset="0"/>
                <a:ea typeface="標楷體" charset="0"/>
                <a:cs typeface="標楷體" charset="0"/>
              </a:defRPr>
            </a:lvl1pPr>
            <a:lvl2pPr marL="742950" indent="-285750" eaLnBrk="0" hangingPunct="0">
              <a:defRPr kumimoji="1" sz="1400">
                <a:solidFill>
                  <a:schemeClr val="bg1"/>
                </a:solidFill>
                <a:latin typeface="Arial" charset="0"/>
                <a:ea typeface="標楷體" charset="0"/>
                <a:cs typeface="標楷體" charset="0"/>
              </a:defRPr>
            </a:lvl2pPr>
            <a:lvl3pPr marL="1143000" indent="-228600" eaLnBrk="0" hangingPunct="0">
              <a:defRPr kumimoji="1" sz="1400">
                <a:solidFill>
                  <a:schemeClr val="bg1"/>
                </a:solidFill>
                <a:latin typeface="Arial" charset="0"/>
                <a:ea typeface="標楷體" charset="0"/>
                <a:cs typeface="標楷體" charset="0"/>
              </a:defRPr>
            </a:lvl3pPr>
            <a:lvl4pPr marL="1600200" indent="-228600" eaLnBrk="0" hangingPunct="0">
              <a:defRPr kumimoji="1" sz="1400">
                <a:solidFill>
                  <a:schemeClr val="bg1"/>
                </a:solidFill>
                <a:latin typeface="Arial" charset="0"/>
                <a:ea typeface="標楷體" charset="0"/>
                <a:cs typeface="標楷體" charset="0"/>
              </a:defRPr>
            </a:lvl4pPr>
            <a:lvl5pPr marL="2057400" indent="-228600" eaLnBrk="0" hangingPunct="0">
              <a:defRPr kumimoji="1" sz="1400">
                <a:solidFill>
                  <a:schemeClr val="bg1"/>
                </a:solidFill>
                <a:latin typeface="Arial" charset="0"/>
                <a:ea typeface="標楷體" charset="0"/>
                <a:cs typeface="標楷體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bg1"/>
                </a:solidFill>
                <a:latin typeface="Arial" charset="0"/>
                <a:ea typeface="標楷體" charset="0"/>
                <a:cs typeface="標楷體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bg1"/>
                </a:solidFill>
                <a:latin typeface="Arial" charset="0"/>
                <a:ea typeface="標楷體" charset="0"/>
                <a:cs typeface="標楷體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bg1"/>
                </a:solidFill>
                <a:latin typeface="Arial" charset="0"/>
                <a:ea typeface="標楷體" charset="0"/>
                <a:cs typeface="標楷體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bg1"/>
                </a:solidFill>
                <a:latin typeface="Arial" charset="0"/>
                <a:ea typeface="標楷體" charset="0"/>
                <a:cs typeface="標楷體" charset="0"/>
              </a:defRPr>
            </a:lvl9pPr>
          </a:lstStyle>
          <a:p>
            <a:pPr algn="r" eaLnBrk="1" hangingPunct="1"/>
            <a:fld id="{B5AD5008-DD61-4748-B873-D537E05BAD9D}" type="slidenum">
              <a:rPr lang="en-US" altLang="zh-TW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pPr algn="r" eaLnBrk="1" hangingPunct="1"/>
              <a:t>8</a:t>
            </a:fld>
            <a:endParaRPr lang="en-US" altLang="zh-TW" sz="1200" dirty="0">
              <a:solidFill>
                <a:schemeClr val="tx1">
                  <a:tint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163" name="Rectangle 21"/>
          <p:cNvSpPr>
            <a:spLocks noChangeArrowheads="1"/>
          </p:cNvSpPr>
          <p:nvPr/>
        </p:nvSpPr>
        <p:spPr bwMode="auto">
          <a:xfrm>
            <a:off x="6588128" y="4658927"/>
            <a:ext cx="65" cy="276999"/>
          </a:xfrm>
          <a:prstGeom prst="rect">
            <a:avLst/>
          </a:prstGeom>
          <a:solidFill>
            <a:schemeClr val="bg1">
              <a:alpha val="89803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zh-TW" altLang="en-US"/>
          </a:p>
        </p:txBody>
      </p:sp>
      <p:sp>
        <p:nvSpPr>
          <p:cNvPr id="6164" name="Rectangle 23"/>
          <p:cNvSpPr>
            <a:spLocks noChangeArrowheads="1"/>
          </p:cNvSpPr>
          <p:nvPr/>
        </p:nvSpPr>
        <p:spPr bwMode="auto">
          <a:xfrm>
            <a:off x="2051051" y="6134507"/>
            <a:ext cx="1225550" cy="276999"/>
          </a:xfrm>
          <a:prstGeom prst="rect">
            <a:avLst/>
          </a:prstGeom>
          <a:solidFill>
            <a:schemeClr val="bg1">
              <a:alpha val="89803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/>
          <a:p>
            <a:endParaRPr lang="zh-TW" altLang="en-US"/>
          </a:p>
        </p:txBody>
      </p:sp>
      <p:sp>
        <p:nvSpPr>
          <p:cNvPr id="6165" name="Rectangle 22"/>
          <p:cNvSpPr>
            <a:spLocks noChangeArrowheads="1"/>
          </p:cNvSpPr>
          <p:nvPr/>
        </p:nvSpPr>
        <p:spPr bwMode="auto">
          <a:xfrm>
            <a:off x="6011864" y="5018494"/>
            <a:ext cx="973137" cy="276999"/>
          </a:xfrm>
          <a:prstGeom prst="rect">
            <a:avLst/>
          </a:prstGeom>
          <a:solidFill>
            <a:schemeClr val="bg1">
              <a:alpha val="89803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/>
          <a:p>
            <a:endParaRPr lang="zh-TW" altLang="en-US"/>
          </a:p>
        </p:txBody>
      </p:sp>
      <p:sp>
        <p:nvSpPr>
          <p:cNvPr id="6167" name="Line 25"/>
          <p:cNvSpPr>
            <a:spLocks noChangeShapeType="1"/>
          </p:cNvSpPr>
          <p:nvPr/>
        </p:nvSpPr>
        <p:spPr bwMode="auto">
          <a:xfrm>
            <a:off x="5507041" y="5157788"/>
            <a:ext cx="720725" cy="0"/>
          </a:xfrm>
          <a:prstGeom prst="line">
            <a:avLst/>
          </a:prstGeom>
          <a:noFill/>
          <a:ln w="889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>
            <a:spAutoFit/>
          </a:bodyPr>
          <a:lstStyle/>
          <a:p>
            <a:endParaRPr lang="zh-TW" altLang="en-US"/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2020/05/27</a:t>
            </a:r>
            <a:endParaRPr lang="zh-TW" altLang="en-US"/>
          </a:p>
        </p:txBody>
      </p:sp>
      <p:cxnSp>
        <p:nvCxnSpPr>
          <p:cNvPr id="4" name="肘形接點 3"/>
          <p:cNvCxnSpPr/>
          <p:nvPr/>
        </p:nvCxnSpPr>
        <p:spPr>
          <a:xfrm flipV="1">
            <a:off x="183238" y="260648"/>
            <a:ext cx="7827287" cy="504056"/>
          </a:xfrm>
          <a:prstGeom prst="bentConnector3">
            <a:avLst>
              <a:gd name="adj1" fmla="val 4351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字方塊 4"/>
          <p:cNvSpPr txBox="1"/>
          <p:nvPr/>
        </p:nvSpPr>
        <p:spPr>
          <a:xfrm>
            <a:off x="255859" y="260648"/>
            <a:ext cx="34873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indent="-609600" defTabSz="914377"/>
            <a:r>
              <a:rPr lang="zh-TW" altLang="en-US" sz="3200" b="1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預算情形</a:t>
            </a:r>
            <a:endParaRPr lang="zh-TW" altLang="en-US" sz="3200" b="1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5392458"/>
              </p:ext>
            </p:extLst>
          </p:nvPr>
        </p:nvGraphicFramePr>
        <p:xfrm>
          <a:off x="457200" y="1665228"/>
          <a:ext cx="8229598" cy="3096345"/>
        </p:xfrm>
        <a:graphic>
          <a:graphicData uri="http://schemas.openxmlformats.org/drawingml/2006/table">
            <a:tbl>
              <a:tblPr/>
              <a:tblGrid>
                <a:gridCol w="745634">
                  <a:extLst>
                    <a:ext uri="{9D8B030D-6E8A-4147-A177-3AD203B41FA5}">
                      <a16:colId xmlns:a16="http://schemas.microsoft.com/office/drawing/2014/main" val="2149633095"/>
                    </a:ext>
                  </a:extLst>
                </a:gridCol>
                <a:gridCol w="745634">
                  <a:extLst>
                    <a:ext uri="{9D8B030D-6E8A-4147-A177-3AD203B41FA5}">
                      <a16:colId xmlns:a16="http://schemas.microsoft.com/office/drawing/2014/main" val="2168524112"/>
                    </a:ext>
                  </a:extLst>
                </a:gridCol>
                <a:gridCol w="745634">
                  <a:extLst>
                    <a:ext uri="{9D8B030D-6E8A-4147-A177-3AD203B41FA5}">
                      <a16:colId xmlns:a16="http://schemas.microsoft.com/office/drawing/2014/main" val="715179873"/>
                    </a:ext>
                  </a:extLst>
                </a:gridCol>
                <a:gridCol w="927149">
                  <a:extLst>
                    <a:ext uri="{9D8B030D-6E8A-4147-A177-3AD203B41FA5}">
                      <a16:colId xmlns:a16="http://schemas.microsoft.com/office/drawing/2014/main" val="2900719050"/>
                    </a:ext>
                  </a:extLst>
                </a:gridCol>
                <a:gridCol w="726509">
                  <a:extLst>
                    <a:ext uri="{9D8B030D-6E8A-4147-A177-3AD203B41FA5}">
                      <a16:colId xmlns:a16="http://schemas.microsoft.com/office/drawing/2014/main" val="898174210"/>
                    </a:ext>
                  </a:extLst>
                </a:gridCol>
                <a:gridCol w="887956">
                  <a:extLst>
                    <a:ext uri="{9D8B030D-6E8A-4147-A177-3AD203B41FA5}">
                      <a16:colId xmlns:a16="http://schemas.microsoft.com/office/drawing/2014/main" val="2737487608"/>
                    </a:ext>
                  </a:extLst>
                </a:gridCol>
                <a:gridCol w="807233">
                  <a:extLst>
                    <a:ext uri="{9D8B030D-6E8A-4147-A177-3AD203B41FA5}">
                      <a16:colId xmlns:a16="http://schemas.microsoft.com/office/drawing/2014/main" val="2430520842"/>
                    </a:ext>
                  </a:extLst>
                </a:gridCol>
                <a:gridCol w="807233">
                  <a:extLst>
                    <a:ext uri="{9D8B030D-6E8A-4147-A177-3AD203B41FA5}">
                      <a16:colId xmlns:a16="http://schemas.microsoft.com/office/drawing/2014/main" val="1730975363"/>
                    </a:ext>
                  </a:extLst>
                </a:gridCol>
                <a:gridCol w="968680">
                  <a:extLst>
                    <a:ext uri="{9D8B030D-6E8A-4147-A177-3AD203B41FA5}">
                      <a16:colId xmlns:a16="http://schemas.microsoft.com/office/drawing/2014/main" val="3106877765"/>
                    </a:ext>
                  </a:extLst>
                </a:gridCol>
                <a:gridCol w="867936">
                  <a:extLst>
                    <a:ext uri="{9D8B030D-6E8A-4147-A177-3AD203B41FA5}">
                      <a16:colId xmlns:a16="http://schemas.microsoft.com/office/drawing/2014/main" val="3221942837"/>
                    </a:ext>
                  </a:extLst>
                </a:gridCol>
              </a:tblGrid>
              <a:tr h="164319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TW" alt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園區</a:t>
                      </a:r>
                      <a:endParaRPr lang="en-US" altLang="zh-TW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 fontAlgn="ctr"/>
                      <a:r>
                        <a:rPr lang="zh-TW" alt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名稱</a:t>
                      </a:r>
                      <a:endParaRPr lang="zh-TW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just" fontAlgn="ctr"/>
                      <a:r>
                        <a:rPr lang="zh-TW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開始興</a:t>
                      </a:r>
                      <a:r>
                        <a:rPr lang="en-US" altLang="zh-TW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zh-TW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整</a:t>
                      </a:r>
                      <a:r>
                        <a:rPr lang="en-US" altLang="zh-TW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  <a:r>
                        <a:rPr lang="zh-TW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建時間</a:t>
                      </a:r>
                      <a:r>
                        <a:rPr lang="en-US" altLang="zh-TW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zh-TW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年月</a:t>
                      </a:r>
                      <a:r>
                        <a:rPr lang="en-US" altLang="zh-TW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just" fontAlgn="ctr"/>
                      <a:r>
                        <a:rPr lang="zh-TW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完成興</a:t>
                      </a:r>
                      <a:r>
                        <a:rPr lang="en-US" altLang="zh-TW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zh-TW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整</a:t>
                      </a:r>
                      <a:r>
                        <a:rPr lang="en-US" altLang="zh-TW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  <a:r>
                        <a:rPr lang="zh-TW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建時間</a:t>
                      </a:r>
                      <a:r>
                        <a:rPr lang="en-US" altLang="zh-TW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zh-TW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年月</a:t>
                      </a:r>
                      <a:r>
                        <a:rPr lang="en-US" altLang="zh-TW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zh-TW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累計投入興</a:t>
                      </a:r>
                      <a:r>
                        <a:rPr lang="en-US" altLang="zh-TW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zh-TW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整</a:t>
                      </a:r>
                      <a:r>
                        <a:rPr lang="en-US" altLang="zh-TW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  <a:r>
                        <a:rPr lang="zh-TW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建</a:t>
                      </a:r>
                      <a:r>
                        <a:rPr lang="zh-TW" alt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經費</a:t>
                      </a:r>
                      <a:endParaRPr lang="en-US" altLang="zh-TW" sz="14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園區</a:t>
                      </a:r>
                      <a:endParaRPr lang="en-US" altLang="zh-TW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 fontAlgn="ctr"/>
                      <a:r>
                        <a:rPr lang="zh-TW" alt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總</a:t>
                      </a:r>
                      <a:r>
                        <a:rPr lang="zh-TW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面積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just" fontAlgn="ctr"/>
                      <a:r>
                        <a:rPr lang="zh-TW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正式營運時間</a:t>
                      </a:r>
                      <a:r>
                        <a:rPr lang="en-US" altLang="zh-TW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zh-TW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年月</a:t>
                      </a:r>
                      <a:r>
                        <a:rPr lang="en-US" altLang="zh-TW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zh-TW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近年園區管理維護費</a:t>
                      </a:r>
                      <a:r>
                        <a:rPr lang="en-US" altLang="zh-TW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zh-TW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千元</a:t>
                      </a:r>
                      <a:r>
                        <a:rPr lang="en-US" altLang="zh-TW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0443652"/>
                  </a:ext>
                </a:extLst>
              </a:tr>
              <a:tr h="625056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zh-TW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千元</a:t>
                      </a:r>
                      <a:r>
                        <a:rPr lang="en-US" altLang="zh-TW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zh-TW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公頃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4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106</a:t>
                      </a:r>
                      <a:r>
                        <a:rPr lang="zh-TW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年度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107</a:t>
                      </a:r>
                      <a:r>
                        <a:rPr lang="zh-TW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年度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108</a:t>
                      </a:r>
                      <a:r>
                        <a:rPr lang="zh-TW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年度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4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109</a:t>
                      </a:r>
                      <a:r>
                        <a:rPr lang="zh-TW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年度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0611880"/>
                  </a:ext>
                </a:extLst>
              </a:tr>
              <a:tr h="828092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文</a:t>
                      </a:r>
                      <a:r>
                        <a:rPr lang="zh-TW" alt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資</a:t>
                      </a:r>
                      <a:endParaRPr lang="en-US" altLang="zh-TW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 fontAlgn="ctr"/>
                      <a:r>
                        <a:rPr lang="zh-TW" alt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園區</a:t>
                      </a:r>
                      <a:endParaRPr lang="zh-TW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93/01</a:t>
                      </a:r>
                      <a:endParaRPr lang="en-US" altLang="zh-TW" sz="14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103/12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4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925,128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4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5.6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98/11</a:t>
                      </a:r>
                      <a:endParaRPr lang="en-US" altLang="zh-TW" sz="14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38,465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28,465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28,446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27,340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542070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8952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2" name="圖片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49604" y="1166387"/>
            <a:ext cx="1905379" cy="1400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 descr="文資網網站形象圖片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749603" y="2960628"/>
            <a:ext cx="1905379" cy="1366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D:\2016A+\圖片\10947266_751257988304249_2226290449263104734_n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49604" y="4702589"/>
            <a:ext cx="1905379" cy="1529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文字方塊 15"/>
          <p:cNvSpPr txBox="1">
            <a:spLocks noChangeArrowheads="1"/>
          </p:cNvSpPr>
          <p:nvPr/>
        </p:nvSpPr>
        <p:spPr bwMode="auto">
          <a:xfrm>
            <a:off x="244820" y="254313"/>
            <a:ext cx="469196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TW" altLang="en-US" sz="3200" b="1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園區特色</a:t>
            </a:r>
            <a:endParaRPr lang="zh-TW" altLang="en-US" sz="3200" b="1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11" name="肘形接點 10"/>
          <p:cNvCxnSpPr/>
          <p:nvPr/>
        </p:nvCxnSpPr>
        <p:spPr>
          <a:xfrm flipV="1">
            <a:off x="267145" y="254313"/>
            <a:ext cx="8419655" cy="536723"/>
          </a:xfrm>
          <a:prstGeom prst="bentConnector3">
            <a:avLst>
              <a:gd name="adj1" fmla="val 39563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bg1"/>
                </a:solidFill>
                <a:latin typeface="Arial" charset="0"/>
                <a:ea typeface="標楷體" charset="0"/>
                <a:cs typeface="標楷體" charset="0"/>
              </a:defRPr>
            </a:lvl1pPr>
            <a:lvl2pPr marL="742950" indent="-285750" eaLnBrk="0" hangingPunct="0">
              <a:defRPr kumimoji="1" sz="1400">
                <a:solidFill>
                  <a:schemeClr val="bg1"/>
                </a:solidFill>
                <a:latin typeface="Arial" charset="0"/>
                <a:ea typeface="標楷體" charset="0"/>
                <a:cs typeface="標楷體" charset="0"/>
              </a:defRPr>
            </a:lvl2pPr>
            <a:lvl3pPr marL="1143000" indent="-228600" eaLnBrk="0" hangingPunct="0">
              <a:defRPr kumimoji="1" sz="1400">
                <a:solidFill>
                  <a:schemeClr val="bg1"/>
                </a:solidFill>
                <a:latin typeface="Arial" charset="0"/>
                <a:ea typeface="標楷體" charset="0"/>
                <a:cs typeface="標楷體" charset="0"/>
              </a:defRPr>
            </a:lvl3pPr>
            <a:lvl4pPr marL="1600200" indent="-228600" eaLnBrk="0" hangingPunct="0">
              <a:defRPr kumimoji="1" sz="1400">
                <a:solidFill>
                  <a:schemeClr val="bg1"/>
                </a:solidFill>
                <a:latin typeface="Arial" charset="0"/>
                <a:ea typeface="標楷體" charset="0"/>
                <a:cs typeface="標楷體" charset="0"/>
              </a:defRPr>
            </a:lvl4pPr>
            <a:lvl5pPr marL="2057400" indent="-228600" eaLnBrk="0" hangingPunct="0">
              <a:defRPr kumimoji="1" sz="1400">
                <a:solidFill>
                  <a:schemeClr val="bg1"/>
                </a:solidFill>
                <a:latin typeface="Arial" charset="0"/>
                <a:ea typeface="標楷體" charset="0"/>
                <a:cs typeface="標楷體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bg1"/>
                </a:solidFill>
                <a:latin typeface="Arial" charset="0"/>
                <a:ea typeface="標楷體" charset="0"/>
                <a:cs typeface="標楷體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bg1"/>
                </a:solidFill>
                <a:latin typeface="Arial" charset="0"/>
                <a:ea typeface="標楷體" charset="0"/>
                <a:cs typeface="標楷體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bg1"/>
                </a:solidFill>
                <a:latin typeface="Arial" charset="0"/>
                <a:ea typeface="標楷體" charset="0"/>
                <a:cs typeface="標楷體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bg1"/>
                </a:solidFill>
                <a:latin typeface="Arial" charset="0"/>
                <a:ea typeface="標楷體" charset="0"/>
                <a:cs typeface="標楷體" charset="0"/>
              </a:defRPr>
            </a:lvl9pPr>
          </a:lstStyle>
          <a:p>
            <a:pPr eaLnBrk="1" hangingPunct="1"/>
            <a:fld id="{BFAB4571-D763-464C-8C38-2F7EA3FDEE33}" type="slidenum">
              <a:rPr lang="en-US" altLang="zh-TW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pPr eaLnBrk="1" hangingPunct="1"/>
              <a:t>9</a:t>
            </a:fld>
            <a:endParaRPr lang="en-US" altLang="zh-TW" sz="1200" dirty="0">
              <a:solidFill>
                <a:schemeClr val="tx1">
                  <a:tint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dirty="0" smtClean="0"/>
              <a:t>2020/05/27</a:t>
            </a:r>
            <a:endParaRPr lang="zh-TW" altLang="en-US" dirty="0"/>
          </a:p>
        </p:txBody>
      </p:sp>
      <p:graphicFrame>
        <p:nvGraphicFramePr>
          <p:cNvPr id="4" name="資料庫圖表 3"/>
          <p:cNvGraphicFramePr/>
          <p:nvPr>
            <p:extLst>
              <p:ext uri="{D42A27DB-BD31-4B8C-83A1-F6EECF244321}">
                <p14:modId xmlns:p14="http://schemas.microsoft.com/office/powerpoint/2010/main" val="1392786275"/>
              </p:ext>
            </p:extLst>
          </p:nvPr>
        </p:nvGraphicFramePr>
        <p:xfrm>
          <a:off x="251520" y="1305342"/>
          <a:ext cx="6120680" cy="50510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5" name="圖片 4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9603" y="4702589"/>
            <a:ext cx="1937198" cy="1529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2317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肘形接點 3"/>
          <p:cNvCxnSpPr/>
          <p:nvPr/>
        </p:nvCxnSpPr>
        <p:spPr>
          <a:xfrm flipV="1">
            <a:off x="251520" y="176531"/>
            <a:ext cx="7712232" cy="626192"/>
          </a:xfrm>
          <a:prstGeom prst="bentConnector3">
            <a:avLst>
              <a:gd name="adj1" fmla="val 43248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字方塊 15"/>
          <p:cNvSpPr txBox="1">
            <a:spLocks noChangeArrowheads="1"/>
          </p:cNvSpPr>
          <p:nvPr/>
        </p:nvSpPr>
        <p:spPr bwMode="auto">
          <a:xfrm>
            <a:off x="251520" y="217948"/>
            <a:ext cx="316835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TW" altLang="en-US" sz="3200" b="1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園區定位</a:t>
            </a:r>
            <a:endParaRPr lang="zh-TW" altLang="en-US" sz="3200" b="1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內容版面配置區 2"/>
          <p:cNvSpPr>
            <a:spLocks noGrp="1"/>
          </p:cNvSpPr>
          <p:nvPr>
            <p:ph idx="1"/>
          </p:nvPr>
        </p:nvSpPr>
        <p:spPr>
          <a:xfrm>
            <a:off x="347297" y="1289393"/>
            <a:ext cx="4516106" cy="45392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文化資產</a:t>
            </a:r>
            <a:r>
              <a:rPr lang="zh-TW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園區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定位為「</a:t>
            </a:r>
            <a:r>
              <a:rPr lang="zh-TW" altLang="zh-TW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台灣</a:t>
            </a:r>
            <a:r>
              <a:rPr lang="zh-TW" altLang="en-US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文化資產政策實踐場域」。</a:t>
            </a:r>
            <a:r>
              <a:rPr lang="zh-TW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其主要用意在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致力於台灣文化資產「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典藏、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研究、展示、教育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」的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生態基地。</a:t>
            </a: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3D3F1-4666-456F-A647-9ECEDB4E7371}" type="slidenum">
              <a:rPr lang="zh-TW" altLang="en-US" smtClean="0"/>
              <a:pPr/>
              <a:t>10</a:t>
            </a:fld>
            <a:endParaRPr lang="zh-TW" altLang="en-US"/>
          </a:p>
        </p:txBody>
      </p:sp>
      <p:graphicFrame>
        <p:nvGraphicFramePr>
          <p:cNvPr id="9" name="資料庫圖表 8"/>
          <p:cNvGraphicFramePr/>
          <p:nvPr>
            <p:extLst>
              <p:ext uri="{D42A27DB-BD31-4B8C-83A1-F6EECF244321}">
                <p14:modId xmlns:p14="http://schemas.microsoft.com/office/powerpoint/2010/main" val="2138806221"/>
              </p:ext>
            </p:extLst>
          </p:nvPr>
        </p:nvGraphicFramePr>
        <p:xfrm>
          <a:off x="4644008" y="510336"/>
          <a:ext cx="4285195" cy="57269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1" name="Picture 2" descr="S:\台中園區專案小組\LOGO\文化部LOGO\Logo_工廠房子＿文資局.jp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2792" y="4623269"/>
            <a:ext cx="3565115" cy="923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橢圓 4"/>
          <p:cNvSpPr/>
          <p:nvPr/>
        </p:nvSpPr>
        <p:spPr>
          <a:xfrm>
            <a:off x="6211121" y="5003058"/>
            <a:ext cx="1752631" cy="1709728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25400" tIns="25400" rIns="25400" bIns="25400" numCol="1" spcCol="1270" anchor="ctr" anchorCtr="0">
            <a:noAutofit/>
          </a:bodyPr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TW" altLang="en-US" sz="2000" b="1" kern="1200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2020/05/27</a:t>
            </a:r>
            <a:endParaRPr lang="zh-TW" altLang="en-US"/>
          </a:p>
        </p:txBody>
      </p:sp>
      <p:sp>
        <p:nvSpPr>
          <p:cNvPr id="5" name="文字方塊 4"/>
          <p:cNvSpPr txBox="1"/>
          <p:nvPr/>
        </p:nvSpPr>
        <p:spPr>
          <a:xfrm>
            <a:off x="6804248" y="2924944"/>
            <a:ext cx="16561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0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文化</a:t>
            </a:r>
            <a:r>
              <a:rPr lang="zh-TW" altLang="en-US" sz="3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資產園區</a:t>
            </a:r>
          </a:p>
        </p:txBody>
      </p:sp>
    </p:spTree>
    <p:extLst>
      <p:ext uri="{BB962C8B-B14F-4D97-AF65-F5344CB8AC3E}">
        <p14:creationId xmlns:p14="http://schemas.microsoft.com/office/powerpoint/2010/main" val="2964113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2636911"/>
            <a:ext cx="8229600" cy="93610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zh-TW" altLang="en-US" sz="4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貳</a:t>
            </a:r>
            <a:r>
              <a:rPr lang="en-US" altLang="zh-TW" sz="4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.</a:t>
            </a:r>
            <a:r>
              <a:rPr lang="zh-TW" altLang="en-US" sz="4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核心</a:t>
            </a:r>
            <a:r>
              <a:rPr lang="zh-TW" altLang="en-US" sz="4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內容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2020/05/27</a:t>
            </a:r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7B8378-0E55-43E4-92F6-714136508C0E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1922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肘形接點 3"/>
          <p:cNvCxnSpPr/>
          <p:nvPr/>
        </p:nvCxnSpPr>
        <p:spPr>
          <a:xfrm flipV="1">
            <a:off x="179512" y="536955"/>
            <a:ext cx="8352928" cy="483692"/>
          </a:xfrm>
          <a:prstGeom prst="bentConnector3">
            <a:avLst>
              <a:gd name="adj1" fmla="val 40877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字方塊 15"/>
          <p:cNvSpPr txBox="1">
            <a:spLocks noChangeArrowheads="1"/>
          </p:cNvSpPr>
          <p:nvPr/>
        </p:nvSpPr>
        <p:spPr bwMode="auto">
          <a:xfrm>
            <a:off x="451630" y="536954"/>
            <a:ext cx="440840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TW" altLang="en-US" sz="3200" b="1" dirty="0" smtClean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核心</a:t>
            </a:r>
            <a:r>
              <a:rPr lang="zh-TW" altLang="en-US" sz="32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內容</a:t>
            </a: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>
          <a:xfrm>
            <a:off x="6732240" y="6165304"/>
            <a:ext cx="2133600" cy="365125"/>
          </a:xfrm>
        </p:spPr>
        <p:txBody>
          <a:bodyPr/>
          <a:lstStyle/>
          <a:p>
            <a:fld id="{8943D3F1-4666-456F-A647-9ECEDB4E7371}" type="slidenum">
              <a:rPr lang="zh-TW" altLang="en-US" smtClean="0"/>
              <a:pPr/>
              <a:t>12</a:t>
            </a:fld>
            <a:endParaRPr lang="zh-TW" altLang="en-US" dirty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2020/05/27</a:t>
            </a:r>
            <a:endParaRPr lang="zh-TW" altLang="en-US"/>
          </a:p>
        </p:txBody>
      </p:sp>
      <p:graphicFrame>
        <p:nvGraphicFramePr>
          <p:cNvPr id="10" name="資料庫圖表 9"/>
          <p:cNvGraphicFramePr/>
          <p:nvPr>
            <p:extLst>
              <p:ext uri="{D42A27DB-BD31-4B8C-83A1-F6EECF244321}">
                <p14:modId xmlns:p14="http://schemas.microsoft.com/office/powerpoint/2010/main" val="1058020045"/>
              </p:ext>
            </p:extLst>
          </p:nvPr>
        </p:nvGraphicFramePr>
        <p:xfrm>
          <a:off x="633399" y="1832386"/>
          <a:ext cx="7920880" cy="36933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47669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肘形接點 3"/>
          <p:cNvCxnSpPr/>
          <p:nvPr/>
        </p:nvCxnSpPr>
        <p:spPr>
          <a:xfrm flipV="1">
            <a:off x="0" y="764704"/>
            <a:ext cx="8748464" cy="391573"/>
          </a:xfrm>
          <a:prstGeom prst="bentConnector3">
            <a:avLst>
              <a:gd name="adj1" fmla="val 80776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字方塊 15"/>
          <p:cNvSpPr txBox="1">
            <a:spLocks noChangeArrowheads="1"/>
          </p:cNvSpPr>
          <p:nvPr/>
        </p:nvSpPr>
        <p:spPr bwMode="auto">
          <a:xfrm>
            <a:off x="323528" y="571502"/>
            <a:ext cx="741682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TW" altLang="en-US" sz="3200" b="1" dirty="0" smtClean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薪火相傳</a:t>
            </a:r>
            <a:r>
              <a:rPr lang="en-US" altLang="zh-TW" sz="32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:</a:t>
            </a:r>
            <a:r>
              <a:rPr lang="zh-TW" altLang="en-US" sz="32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文化資產人才培育</a:t>
            </a:r>
            <a:r>
              <a:rPr lang="zh-TW" altLang="en-US" sz="3200" b="1" dirty="0" smtClean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場所</a:t>
            </a:r>
            <a:endParaRPr lang="zh-TW" altLang="en-US" sz="3200" b="1" dirty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2020/05/27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3D3F1-4666-456F-A647-9ECEDB4E7371}" type="slidenum">
              <a:rPr lang="zh-TW" altLang="en-US" smtClean="0"/>
              <a:pPr/>
              <a:t>13</a:t>
            </a:fld>
            <a:endParaRPr lang="zh-TW" altLang="en-US" dirty="0"/>
          </a:p>
        </p:txBody>
      </p:sp>
      <p:graphicFrame>
        <p:nvGraphicFramePr>
          <p:cNvPr id="2" name="內容版面配置區 1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475542794"/>
              </p:ext>
            </p:extLst>
          </p:nvPr>
        </p:nvGraphicFramePr>
        <p:xfrm>
          <a:off x="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71033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肘形接點 3"/>
          <p:cNvCxnSpPr/>
          <p:nvPr/>
        </p:nvCxnSpPr>
        <p:spPr>
          <a:xfrm flipV="1">
            <a:off x="0" y="692696"/>
            <a:ext cx="8576573" cy="381116"/>
          </a:xfrm>
          <a:prstGeom prst="bentConnector3">
            <a:avLst>
              <a:gd name="adj1" fmla="val 82429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字方塊 15"/>
          <p:cNvSpPr txBox="1">
            <a:spLocks noChangeArrowheads="1"/>
          </p:cNvSpPr>
          <p:nvPr/>
        </p:nvSpPr>
        <p:spPr bwMode="auto">
          <a:xfrm>
            <a:off x="323528" y="571502"/>
            <a:ext cx="698477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TW" altLang="en-US" sz="3200" b="1" dirty="0" smtClean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展示</a:t>
            </a:r>
            <a:r>
              <a:rPr lang="zh-TW" altLang="en-US" sz="32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演繹</a:t>
            </a:r>
            <a:r>
              <a:rPr lang="en-US" altLang="zh-TW" sz="32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:</a:t>
            </a:r>
            <a:r>
              <a:rPr lang="zh-TW" altLang="en-US" sz="32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文化資產走入民眾</a:t>
            </a:r>
            <a:r>
              <a:rPr lang="zh-TW" altLang="en-US" sz="3200" b="1" dirty="0" smtClean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日常</a:t>
            </a:r>
            <a:endParaRPr lang="zh-TW" altLang="en-US" sz="3200" b="1" dirty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2020/05/27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>
          <a:xfrm>
            <a:off x="6444639" y="6527824"/>
            <a:ext cx="2133600" cy="365125"/>
          </a:xfrm>
        </p:spPr>
        <p:txBody>
          <a:bodyPr/>
          <a:lstStyle/>
          <a:p>
            <a:fld id="{8943D3F1-4666-456F-A647-9ECEDB4E7371}" type="slidenum">
              <a:rPr lang="zh-TW" altLang="en-US" smtClean="0"/>
              <a:pPr/>
              <a:t>14</a:t>
            </a:fld>
            <a:endParaRPr lang="zh-TW" altLang="en-US" dirty="0"/>
          </a:p>
        </p:txBody>
      </p:sp>
      <p:graphicFrame>
        <p:nvGraphicFramePr>
          <p:cNvPr id="28" name="資料庫圖表 27"/>
          <p:cNvGraphicFramePr/>
          <p:nvPr>
            <p:extLst>
              <p:ext uri="{D42A27DB-BD31-4B8C-83A1-F6EECF244321}">
                <p14:modId xmlns:p14="http://schemas.microsoft.com/office/powerpoint/2010/main" val="2920861633"/>
              </p:ext>
            </p:extLst>
          </p:nvPr>
        </p:nvGraphicFramePr>
        <p:xfrm>
          <a:off x="1" y="1073812"/>
          <a:ext cx="9144000" cy="58191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68355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肘形接點 3"/>
          <p:cNvCxnSpPr/>
          <p:nvPr/>
        </p:nvCxnSpPr>
        <p:spPr>
          <a:xfrm flipV="1">
            <a:off x="0" y="692696"/>
            <a:ext cx="8576573" cy="381116"/>
          </a:xfrm>
          <a:prstGeom prst="bentConnector3">
            <a:avLst>
              <a:gd name="adj1" fmla="val 82429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字方塊 15"/>
          <p:cNvSpPr txBox="1">
            <a:spLocks noChangeArrowheads="1"/>
          </p:cNvSpPr>
          <p:nvPr/>
        </p:nvSpPr>
        <p:spPr bwMode="auto">
          <a:xfrm>
            <a:off x="323528" y="571502"/>
            <a:ext cx="698477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TW" altLang="en-US" sz="3200" b="1" dirty="0" smtClean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展示</a:t>
            </a:r>
            <a:r>
              <a:rPr lang="zh-TW" altLang="en-US" sz="32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演繹</a:t>
            </a:r>
            <a:r>
              <a:rPr lang="en-US" altLang="zh-TW" sz="32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:</a:t>
            </a:r>
            <a:r>
              <a:rPr lang="zh-TW" altLang="en-US" sz="32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文化資產走入民眾</a:t>
            </a:r>
            <a:r>
              <a:rPr lang="zh-TW" altLang="en-US" sz="3200" b="1" dirty="0" smtClean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日常</a:t>
            </a:r>
            <a:endParaRPr lang="zh-TW" altLang="en-US" sz="3200" b="1" dirty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2020/05/27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>
          <a:xfrm>
            <a:off x="6444639" y="6527824"/>
            <a:ext cx="2133600" cy="365125"/>
          </a:xfrm>
        </p:spPr>
        <p:txBody>
          <a:bodyPr/>
          <a:lstStyle/>
          <a:p>
            <a:fld id="{8943D3F1-4666-456F-A647-9ECEDB4E7371}" type="slidenum">
              <a:rPr lang="zh-TW" altLang="en-US" smtClean="0"/>
              <a:pPr/>
              <a:t>15</a:t>
            </a:fld>
            <a:endParaRPr lang="zh-TW" altLang="en-US" dirty="0"/>
          </a:p>
        </p:txBody>
      </p:sp>
      <p:sp>
        <p:nvSpPr>
          <p:cNvPr id="2" name="文字方塊 1"/>
          <p:cNvSpPr txBox="1"/>
          <p:nvPr/>
        </p:nvSpPr>
        <p:spPr>
          <a:xfrm>
            <a:off x="1907704" y="1277471"/>
            <a:ext cx="4896544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lang="zh-TW" altLang="en-US" sz="2200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一桌二椅象徵式舞台</a:t>
            </a:r>
            <a:r>
              <a:rPr lang="en-US" altLang="zh-TW" sz="2200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2200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傳統表演藝術節目活動</a:t>
            </a:r>
            <a:r>
              <a:rPr lang="zh-TW" altLang="en-US" sz="2200" b="1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2200" b="1" dirty="0" smtClean="0">
              <a:solidFill>
                <a:srgbClr val="0070C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buFont typeface="Wingdings" panose="05000000000000000000" pitchFamily="2" charset="2"/>
              <a:buChar char="u"/>
            </a:pPr>
            <a:r>
              <a:rPr lang="zh-TW" altLang="en-US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園區每年</a:t>
            </a:r>
            <a:r>
              <a:rPr lang="zh-TW" altLang="en-US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至少</a:t>
            </a:r>
            <a:r>
              <a:rPr lang="en-US" altLang="zh-TW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30</a:t>
            </a:r>
            <a:r>
              <a:rPr lang="zh-TW" altLang="en-US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場傳統戲曲、音樂與偶戲等節目演出，以「戶外行動舞台」讓傳統的技藝走近日常</a:t>
            </a:r>
            <a:r>
              <a:rPr lang="zh-TW" altLang="en-US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dirty="0" smtClean="0">
              <a:solidFill>
                <a:srgbClr val="0070C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zh-TW" altLang="en-US" dirty="0">
              <a:solidFill>
                <a:srgbClr val="0070C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buFont typeface="Wingdings" panose="05000000000000000000" pitchFamily="2" charset="2"/>
              <a:buChar char="u"/>
            </a:pPr>
            <a:r>
              <a:rPr lang="zh-TW" altLang="en-US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節目橫跨</a:t>
            </a:r>
            <a:r>
              <a:rPr lang="zh-TW" altLang="en-US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歌仔戲、亂彈戲、民俗技藝、北管、南管、布袋戲、皮影戲、傀儡戲、原住民音樂、客家採茶戲等等多元表演形態，並邀請多</a:t>
            </a:r>
            <a:r>
              <a:rPr lang="zh-TW" altLang="en-US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位「</a:t>
            </a:r>
            <a:r>
              <a:rPr lang="zh-TW" altLang="en-US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重要傳統表演藝術保存者」 ，包括廖瓊枝、潘玉嬌、林吳素霞、陳錫煌、楊秀卿、謝水能等多位人間國寶藝師</a:t>
            </a:r>
            <a:r>
              <a:rPr lang="zh-TW" altLang="en-US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dirty="0" smtClean="0">
              <a:solidFill>
                <a:srgbClr val="0070C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buFont typeface="Wingdings" panose="05000000000000000000" pitchFamily="2" charset="2"/>
              <a:buChar char="u"/>
            </a:pPr>
            <a:r>
              <a:rPr lang="zh-TW" altLang="en-US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另</a:t>
            </a:r>
            <a:r>
              <a:rPr lang="zh-TW" altLang="en-US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，進行</a:t>
            </a:r>
            <a:r>
              <a:rPr lang="zh-TW" altLang="en-US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「重要傳統表演藝術傳習計畫」結業藝生演出</a:t>
            </a:r>
            <a:r>
              <a:rPr lang="zh-TW" altLang="en-US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，展現</a:t>
            </a:r>
            <a:r>
              <a:rPr lang="zh-TW" altLang="en-US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師承大師的堅實技藝</a:t>
            </a:r>
            <a:r>
              <a:rPr lang="zh-TW" altLang="en-US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zh-TW" altLang="en-US" dirty="0">
              <a:solidFill>
                <a:srgbClr val="0070C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7586" y="3032626"/>
            <a:ext cx="2143125" cy="1847850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7492" y="4857918"/>
            <a:ext cx="2143125" cy="1852468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615" y="2150582"/>
            <a:ext cx="1562100" cy="2924175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7586" y="1178260"/>
            <a:ext cx="2143125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569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肘形接點 3"/>
          <p:cNvCxnSpPr/>
          <p:nvPr/>
        </p:nvCxnSpPr>
        <p:spPr>
          <a:xfrm flipV="1">
            <a:off x="0" y="692696"/>
            <a:ext cx="8576573" cy="381116"/>
          </a:xfrm>
          <a:prstGeom prst="bentConnector3">
            <a:avLst>
              <a:gd name="adj1" fmla="val 86074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字方塊 15"/>
          <p:cNvSpPr txBox="1">
            <a:spLocks noChangeArrowheads="1"/>
          </p:cNvSpPr>
          <p:nvPr/>
        </p:nvSpPr>
        <p:spPr bwMode="auto">
          <a:xfrm>
            <a:off x="323528" y="571502"/>
            <a:ext cx="7776864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科技研究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: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文資保存與現代科技</a:t>
            </a:r>
            <a:r>
              <a:rPr kumimoji="0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對話</a:t>
            </a:r>
            <a:endParaRPr kumimoji="0" lang="zh-TW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2020/05/27</a:t>
            </a:r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43D3F1-4666-456F-A647-9ECEDB4E7371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0" name="內容版面配置區 9"/>
          <p:cNvSpPr>
            <a:spLocks noGrp="1"/>
          </p:cNvSpPr>
          <p:nvPr>
            <p:ph idx="4294967295"/>
          </p:nvPr>
        </p:nvSpPr>
        <p:spPr>
          <a:xfrm>
            <a:off x="457200" y="1423619"/>
            <a:ext cx="8229600" cy="3507316"/>
          </a:xfrm>
        </p:spPr>
        <p:txBody>
          <a:bodyPr>
            <a:normAutofit/>
          </a:bodyPr>
          <a:lstStyle/>
          <a:p>
            <a:endParaRPr lang="en-US" altLang="zh-TW" dirty="0" smtClean="0"/>
          </a:p>
          <a:p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文化部文化資產局運用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現代科技，將古蹟建築及文物的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3D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掃描及建模作為文化資產保存、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研究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的使用。</a:t>
            </a:r>
            <a:endParaRPr lang="en-US" altLang="zh-TW" sz="24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使用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互動展示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，藉由</a:t>
            </a:r>
            <a:r>
              <a:rPr lang="en-US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AR(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擴境實境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 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VR</a:t>
            </a:r>
            <a:r>
              <a:rPr lang="en-US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虛境實境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 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en-US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360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環景攝影技術。帶領民眾體驗水下文化資產真實場境。互動展示也增添展覽及教育活動的新體驗及趣味性</a:t>
            </a:r>
            <a:endParaRPr lang="en-US" altLang="zh-TW" sz="24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6" y="4935720"/>
            <a:ext cx="2267744" cy="1922279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7581" y="4935720"/>
            <a:ext cx="2520280" cy="1922280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1442" y="4928439"/>
            <a:ext cx="2376264" cy="1922280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35719"/>
            <a:ext cx="2091442" cy="1922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719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肘形接點 3"/>
          <p:cNvCxnSpPr/>
          <p:nvPr/>
        </p:nvCxnSpPr>
        <p:spPr>
          <a:xfrm flipV="1">
            <a:off x="0" y="692696"/>
            <a:ext cx="8576573" cy="381116"/>
          </a:xfrm>
          <a:prstGeom prst="bentConnector3">
            <a:avLst>
              <a:gd name="adj1" fmla="val 86074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字方塊 15"/>
          <p:cNvSpPr txBox="1">
            <a:spLocks noChangeArrowheads="1"/>
          </p:cNvSpPr>
          <p:nvPr/>
        </p:nvSpPr>
        <p:spPr bwMode="auto">
          <a:xfrm>
            <a:off x="323528" y="571502"/>
            <a:ext cx="7776864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TW" altLang="en-US" sz="3200" b="1" dirty="0" smtClean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資訊整合</a:t>
            </a:r>
            <a:r>
              <a:rPr lang="en-US" altLang="zh-TW" sz="3200" b="1" dirty="0" smtClean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:</a:t>
            </a:r>
            <a:r>
              <a:rPr lang="zh-TW" altLang="en-US" sz="32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數位資訊整合與檔案應用。</a:t>
            </a:r>
          </a:p>
          <a:p>
            <a:endParaRPr lang="zh-TW" altLang="en-US" sz="3200" b="1" dirty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zh-TW" altLang="en-US" sz="3200" b="1" dirty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2020/05/27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3D3F1-4666-456F-A647-9ECEDB4E7371}" type="slidenum">
              <a:rPr lang="zh-TW" altLang="en-US" smtClean="0"/>
              <a:pPr/>
              <a:t>17</a:t>
            </a:fld>
            <a:endParaRPr lang="zh-TW" altLang="en-US" dirty="0"/>
          </a:p>
        </p:txBody>
      </p:sp>
      <p:sp>
        <p:nvSpPr>
          <p:cNvPr id="18" name="文字方塊 17"/>
          <p:cNvSpPr txBox="1"/>
          <p:nvPr/>
        </p:nvSpPr>
        <p:spPr>
          <a:xfrm>
            <a:off x="457200" y="1600331"/>
            <a:ext cx="8229600" cy="310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文化部文化資產局首創</a:t>
            </a:r>
            <a:r>
              <a:rPr lang="zh-TW" altLang="en-US" sz="24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國家文化資產資料中心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TW" altLang="en-US" dirty="0" smtClean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保存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收藏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文化資產調查研究檔案、修復再利用報告書、紀錄圖說、攝影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照片等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相關資料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TW" altLang="en-US" dirty="0" smtClean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數位化</a:t>
            </a:r>
            <a:r>
              <a:rPr lang="en-US" altLang="zh-TW" dirty="0" smtClean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推動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國內文化資產數位化，促施典藏文資資源案例數位化，為促使檔案運用更為普及。</a:t>
            </a:r>
            <a:endParaRPr lang="en-US" altLang="zh-TW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新版</a:t>
            </a:r>
            <a:r>
              <a:rPr lang="zh-TW" altLang="en-US" sz="2400" b="1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「</a:t>
            </a:r>
            <a:r>
              <a:rPr lang="zh-TW" altLang="en-US" sz="24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國家文化</a:t>
            </a:r>
            <a:r>
              <a:rPr lang="zh-TW" altLang="en-US" sz="2400" b="1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資產</a:t>
            </a:r>
            <a:r>
              <a:rPr lang="zh-TW" altLang="en-US" sz="24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網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」上線、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在文化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資產保存上，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重要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檔案的保存與呈現，變更加容易與簡單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42900" indent="-3429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國家文化資產網增設「</a:t>
            </a:r>
            <a:r>
              <a:rPr lang="zh-TW" altLang="en-US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文化資產審議動態查詢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」功能，包括提供文化資產審議的作業流程、相對應的法源依據、提報或申請文化資產個案的審查進度、審議的結果等。</a:t>
            </a:r>
            <a:endParaRPr lang="zh-TW" altLang="en-US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9" name="圖片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0209" y="5286362"/>
            <a:ext cx="2550191" cy="1571638"/>
          </a:xfrm>
          <a:prstGeom prst="rect">
            <a:avLst/>
          </a:prstGeom>
        </p:spPr>
      </p:pic>
      <p:pic>
        <p:nvPicPr>
          <p:cNvPr id="20" name="圖片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594" y="5286363"/>
            <a:ext cx="2323635" cy="1571638"/>
          </a:xfrm>
          <a:prstGeom prst="rect">
            <a:avLst/>
          </a:prstGeom>
        </p:spPr>
      </p:pic>
      <p:pic>
        <p:nvPicPr>
          <p:cNvPr id="21" name="圖片 2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3" y="5286363"/>
            <a:ext cx="2192465" cy="1571638"/>
          </a:xfrm>
          <a:prstGeom prst="rect">
            <a:avLst/>
          </a:prstGeom>
        </p:spPr>
      </p:pic>
      <p:pic>
        <p:nvPicPr>
          <p:cNvPr id="22" name="圖片 2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0" y="5257800"/>
            <a:ext cx="2176168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436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肘形接點 3"/>
          <p:cNvCxnSpPr/>
          <p:nvPr/>
        </p:nvCxnSpPr>
        <p:spPr>
          <a:xfrm flipV="1">
            <a:off x="0" y="692696"/>
            <a:ext cx="8576573" cy="381116"/>
          </a:xfrm>
          <a:prstGeom prst="bentConnector3">
            <a:avLst>
              <a:gd name="adj1" fmla="val 82463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字方塊 15"/>
          <p:cNvSpPr txBox="1">
            <a:spLocks noChangeArrowheads="1"/>
          </p:cNvSpPr>
          <p:nvPr/>
        </p:nvSpPr>
        <p:spPr bwMode="auto">
          <a:xfrm>
            <a:off x="323528" y="571502"/>
            <a:ext cx="676875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TW" altLang="en-US" sz="3200" b="1" dirty="0" smtClean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跨</a:t>
            </a:r>
            <a:r>
              <a:rPr lang="zh-TW" altLang="en-US" sz="32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域</a:t>
            </a:r>
            <a:r>
              <a:rPr lang="zh-TW" altLang="en-US" sz="3200" b="1" dirty="0" smtClean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應用</a:t>
            </a:r>
            <a:r>
              <a:rPr lang="en-US" altLang="zh-TW" sz="3200" b="1" dirty="0" smtClean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:</a:t>
            </a:r>
            <a:r>
              <a:rPr lang="zh-TW" altLang="en-US" sz="32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文資為體、文創為</a:t>
            </a:r>
            <a:r>
              <a:rPr lang="zh-TW" altLang="en-US" sz="3200" b="1" dirty="0" smtClean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用</a:t>
            </a:r>
            <a:endParaRPr lang="zh-TW" altLang="en-US" sz="3200" b="1" dirty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dirty="0" smtClean="0"/>
              <a:t>2020/05/27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3D3F1-4666-456F-A647-9ECEDB4E7371}" type="slidenum">
              <a:rPr lang="zh-TW" altLang="en-US" smtClean="0"/>
              <a:pPr/>
              <a:t>18</a:t>
            </a:fld>
            <a:endParaRPr lang="zh-TW" altLang="en-US" dirty="0"/>
          </a:p>
        </p:txBody>
      </p:sp>
      <p:sp>
        <p:nvSpPr>
          <p:cNvPr id="10" name="內容版面配置區 9"/>
          <p:cNvSpPr>
            <a:spLocks noGrp="1"/>
          </p:cNvSpPr>
          <p:nvPr>
            <p:ph idx="4294967295"/>
          </p:nvPr>
        </p:nvSpPr>
        <p:spPr>
          <a:xfrm>
            <a:off x="2551" y="1285682"/>
            <a:ext cx="4785473" cy="452596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altLang="zh-TW" sz="20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1916</a:t>
            </a:r>
            <a:r>
              <a:rPr lang="zh-TW" altLang="en-US" sz="2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文創工</a:t>
            </a:r>
            <a:r>
              <a:rPr lang="zh-TW" altLang="en-US" sz="20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坊</a:t>
            </a:r>
            <a:endParaRPr lang="en-US" altLang="zh-TW" sz="20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sz="2000" dirty="0">
                <a:ea typeface="微軟正黑體" pitchFamily="34" charset="-120"/>
                <a:cs typeface="Arial" pitchFamily="34" charset="0"/>
              </a:rPr>
              <a:t>105</a:t>
            </a:r>
            <a:r>
              <a:rPr lang="zh-TW" altLang="en-US" sz="2000" dirty="0">
                <a:ea typeface="微軟正黑體" pitchFamily="34" charset="-120"/>
                <a:cs typeface="Arial" pitchFamily="34" charset="0"/>
              </a:rPr>
              <a:t>年</a:t>
            </a:r>
            <a:r>
              <a:rPr lang="en-US" altLang="zh-TW" sz="2000" dirty="0">
                <a:ea typeface="微軟正黑體" pitchFamily="34" charset="-120"/>
                <a:cs typeface="Arial" pitchFamily="34" charset="0"/>
              </a:rPr>
              <a:t>7</a:t>
            </a:r>
            <a:r>
              <a:rPr lang="zh-TW" altLang="en-US" sz="2000" dirty="0">
                <a:ea typeface="微軟正黑體" pitchFamily="34" charset="-120"/>
                <a:cs typeface="Arial" pitchFamily="34" charset="0"/>
              </a:rPr>
              <a:t>月</a:t>
            </a:r>
            <a:r>
              <a:rPr lang="en-US" altLang="zh-TW" sz="2000" dirty="0">
                <a:ea typeface="微軟正黑體" pitchFamily="34" charset="-120"/>
                <a:cs typeface="Arial" pitchFamily="34" charset="0"/>
              </a:rPr>
              <a:t>16</a:t>
            </a:r>
            <a:r>
              <a:rPr lang="zh-TW" altLang="en-US" sz="2000" dirty="0">
                <a:ea typeface="微軟正黑體" pitchFamily="34" charset="-120"/>
                <a:cs typeface="Arial" pitchFamily="34" charset="0"/>
              </a:rPr>
              <a:t>日啟動之「</a:t>
            </a:r>
            <a:r>
              <a:rPr lang="en-US" altLang="zh-TW" sz="2000" dirty="0">
                <a:ea typeface="微軟正黑體" pitchFamily="34" charset="-120"/>
                <a:cs typeface="Arial" pitchFamily="34" charset="0"/>
              </a:rPr>
              <a:t>1916</a:t>
            </a:r>
            <a:r>
              <a:rPr lang="zh-TW" altLang="en-US" sz="2000" dirty="0">
                <a:ea typeface="微軟正黑體" pitchFamily="34" charset="-120"/>
                <a:cs typeface="Arial" pitchFamily="34" charset="0"/>
              </a:rPr>
              <a:t>文創工坊」執行青創微型產業培育</a:t>
            </a:r>
            <a:r>
              <a:rPr lang="zh-TW" altLang="en-US" sz="2000" dirty="0" smtClean="0">
                <a:ea typeface="微軟正黑體" pitchFamily="34" charset="-120"/>
                <a:cs typeface="Arial" pitchFamily="34" charset="0"/>
              </a:rPr>
              <a:t>計畫，採</a:t>
            </a:r>
            <a:r>
              <a:rPr lang="zh-TW" altLang="en-US" sz="2000" b="1" dirty="0" smtClean="0">
                <a:ea typeface="微軟正黑體" pitchFamily="34" charset="-120"/>
                <a:cs typeface="Arial" pitchFamily="34" charset="0"/>
              </a:rPr>
              <a:t>「前店後場」</a:t>
            </a:r>
            <a:r>
              <a:rPr lang="zh-TW" altLang="en-US" sz="2000" dirty="0" smtClean="0">
                <a:ea typeface="微軟正黑體" pitchFamily="34" charset="-120"/>
                <a:cs typeface="Arial" pitchFamily="34" charset="0"/>
              </a:rPr>
              <a:t>模式</a:t>
            </a:r>
            <a:r>
              <a:rPr lang="zh-TW" altLang="en-US" sz="2000" dirty="0">
                <a:ea typeface="微軟正黑體" pitchFamily="34" charset="-120"/>
                <a:cs typeface="Arial" pitchFamily="34" charset="0"/>
              </a:rPr>
              <a:t>，提供創作場域與展演平台，改變青年創意工作者欠缺舞臺的困境，形成產業聚落與開發、媒合市場</a:t>
            </a:r>
            <a:r>
              <a:rPr lang="zh-TW" altLang="en-US" sz="2000" dirty="0" smtClean="0">
                <a:ea typeface="微軟正黑體" pitchFamily="34" charset="-120"/>
                <a:cs typeface="Arial" pitchFamily="34" charset="0"/>
              </a:rPr>
              <a:t>需求的跨域整合實驗</a:t>
            </a:r>
            <a:r>
              <a:rPr lang="zh-TW" altLang="en-US" sz="2000" dirty="0">
                <a:ea typeface="微軟正黑體" pitchFamily="34" charset="-120"/>
                <a:cs typeface="Arial" pitchFamily="34" charset="0"/>
              </a:rPr>
              <a:t>空間。</a:t>
            </a:r>
            <a:endParaRPr lang="en-US" altLang="zh-TW" sz="2000" dirty="0">
              <a:ea typeface="微軟正黑體" pitchFamily="34" charset="-120"/>
              <a:cs typeface="Arial" pitchFamily="34" charset="0"/>
            </a:endParaRPr>
          </a:p>
          <a:p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園區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透過歷史建築活化再利用方式打造微型文資文創工作者創作基地。形成產業聚落與開發、媒合市場需求的文創實驗空間</a:t>
            </a: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20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青創業者與傳統工藝師學習交流，透過匠師技藝傳承，讓文創業者學習及應用創新</a:t>
            </a: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20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endParaRPr lang="zh-TW" altLang="en-US" sz="2000" dirty="0"/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2040" y="1195006"/>
            <a:ext cx="1905000" cy="1905000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8138" y="5195952"/>
            <a:ext cx="1934497" cy="1720492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3650" y="1700982"/>
            <a:ext cx="1905000" cy="1905000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7364" y="3824180"/>
            <a:ext cx="1905000" cy="1905000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2040" y="3185265"/>
            <a:ext cx="1907528" cy="1905000"/>
          </a:xfrm>
          <a:prstGeom prst="rect">
            <a:avLst/>
          </a:prstGeom>
        </p:spPr>
      </p:pic>
      <p:sp>
        <p:nvSpPr>
          <p:cNvPr id="13" name="橢圓形圖說文字 12"/>
          <p:cNvSpPr/>
          <p:nvPr/>
        </p:nvSpPr>
        <p:spPr>
          <a:xfrm>
            <a:off x="1979712" y="5589240"/>
            <a:ext cx="3022338" cy="1277485"/>
          </a:xfrm>
          <a:prstGeom prst="wedgeEllipseCallout">
            <a:avLst>
              <a:gd name="adj1" fmla="val -46264"/>
              <a:gd name="adj2" fmla="val -57290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/>
              <a:t>現</a:t>
            </a:r>
          </a:p>
        </p:txBody>
      </p:sp>
      <p:sp>
        <p:nvSpPr>
          <p:cNvPr id="14" name="文字方塊 13"/>
          <p:cNvSpPr txBox="1"/>
          <p:nvPr/>
        </p:nvSpPr>
        <p:spPr>
          <a:xfrm>
            <a:off x="2197829" y="5644257"/>
            <a:ext cx="276641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600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現有</a:t>
            </a:r>
            <a:r>
              <a:rPr lang="en-US" altLang="zh-TW" sz="1600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33</a:t>
            </a:r>
            <a:r>
              <a:rPr lang="zh-TW" altLang="en-US" sz="1600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家業者進駐</a:t>
            </a:r>
            <a:r>
              <a:rPr lang="en-US" altLang="zh-TW" sz="1600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108</a:t>
            </a:r>
            <a:r>
              <a:rPr lang="zh-TW" altLang="en-US" sz="1600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年度計</a:t>
            </a:r>
            <a:r>
              <a:rPr lang="en-US" altLang="zh-TW" sz="1600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24</a:t>
            </a:r>
            <a:r>
              <a:rPr lang="zh-TW" altLang="en-US" sz="1600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萬</a:t>
            </a:r>
            <a:r>
              <a:rPr lang="en-US" altLang="zh-TW" sz="1600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9810</a:t>
            </a:r>
            <a:r>
              <a:rPr lang="zh-TW" altLang="en-US" sz="1600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參觀</a:t>
            </a:r>
            <a:r>
              <a:rPr lang="zh-TW" altLang="en-US" sz="1600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人次，</a:t>
            </a:r>
            <a:r>
              <a:rPr lang="zh-TW" altLang="en-US" sz="1600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產值</a:t>
            </a:r>
            <a:r>
              <a:rPr lang="en-US" altLang="zh-TW" sz="1600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994</a:t>
            </a:r>
            <a:r>
              <a:rPr lang="zh-TW" altLang="en-US" sz="1600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萬</a:t>
            </a:r>
            <a:r>
              <a:rPr lang="en-US" altLang="zh-TW" sz="1600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5,189</a:t>
            </a:r>
            <a:r>
              <a:rPr lang="zh-TW" altLang="en-US" sz="1600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元</a:t>
            </a:r>
            <a:r>
              <a:rPr lang="zh-TW" altLang="en-US" sz="1600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 活動</a:t>
            </a:r>
            <a:r>
              <a:rPr lang="zh-TW" altLang="en-US" sz="1600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場次</a:t>
            </a:r>
            <a:r>
              <a:rPr lang="en-US" altLang="zh-TW" sz="1600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208</a:t>
            </a:r>
            <a:r>
              <a:rPr lang="zh-TW" altLang="en-US" sz="1600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場</a:t>
            </a:r>
            <a:r>
              <a:rPr lang="zh-TW" altLang="en-US" sz="1600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1765885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2636911"/>
            <a:ext cx="8229600" cy="93610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zh-TW" altLang="en-US" sz="4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參</a:t>
            </a:r>
            <a:r>
              <a:rPr lang="en-US" altLang="zh-TW" sz="4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.</a:t>
            </a:r>
            <a:r>
              <a:rPr lang="zh-TW" altLang="en-US" sz="4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文資園區經營效益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2020/05/27</a:t>
            </a:r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7B8378-0E55-43E4-92F6-714136508C0E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172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矩形 1"/>
          <p:cNvSpPr>
            <a:spLocks noChangeArrowheads="1"/>
          </p:cNvSpPr>
          <p:nvPr/>
        </p:nvSpPr>
        <p:spPr bwMode="auto">
          <a:xfrm>
            <a:off x="323529" y="188913"/>
            <a:ext cx="3888471" cy="629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 kumimoji="1" sz="4400"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defRPr kumimoji="1" sz="4400"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358775" indent="-514350">
              <a:defRPr kumimoji="1" sz="4400"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defRPr kumimoji="1" sz="4400"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defRPr kumimoji="1" sz="4400"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lvl="2" algn="ctr">
              <a:lnSpc>
                <a:spcPct val="120000"/>
              </a:lnSpc>
            </a:pPr>
            <a:r>
              <a:rPr lang="zh-TW" altLang="en-US" sz="3200" dirty="0" smtClean="0">
                <a:solidFill>
                  <a:schemeClr val="accent3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參觀</a:t>
            </a:r>
            <a:r>
              <a:rPr lang="zh-TW" altLang="en-US" sz="3200" dirty="0">
                <a:solidFill>
                  <a:schemeClr val="accent3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人次、活動場次</a:t>
            </a:r>
          </a:p>
        </p:txBody>
      </p:sp>
      <p:sp>
        <p:nvSpPr>
          <p:cNvPr id="30724" name="Rectangle 18"/>
          <p:cNvSpPr>
            <a:spLocks noChangeArrowheads="1"/>
          </p:cNvSpPr>
          <p:nvPr/>
        </p:nvSpPr>
        <p:spPr bwMode="auto">
          <a:xfrm>
            <a:off x="0" y="3257551"/>
            <a:ext cx="46080" cy="214313"/>
          </a:xfrm>
          <a:prstGeom prst="rect">
            <a:avLst/>
          </a:prstGeom>
          <a:solidFill>
            <a:srgbClr val="FFFF99">
              <a:alpha val="8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>
              <a:defRPr kumimoji="1" sz="4400"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defRPr kumimoji="1" sz="4400"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defRPr kumimoji="1" sz="4400"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defRPr kumimoji="1" sz="4400"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defRPr kumimoji="1" sz="4400"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eaLnBrk="1" hangingPunct="1"/>
            <a:endParaRPr lang="zh-TW" altLang="en-US" sz="1400">
              <a:solidFill>
                <a:schemeClr val="bg1"/>
              </a:solidFill>
              <a:ea typeface="標楷體" pitchFamily="65" charset="-120"/>
            </a:endParaRPr>
          </a:p>
        </p:txBody>
      </p:sp>
      <p:grpSp>
        <p:nvGrpSpPr>
          <p:cNvPr id="30726" name="群組 10"/>
          <p:cNvGrpSpPr>
            <a:grpSpLocks/>
          </p:cNvGrpSpPr>
          <p:nvPr/>
        </p:nvGrpSpPr>
        <p:grpSpPr bwMode="auto">
          <a:xfrm>
            <a:off x="3781439" y="3468689"/>
            <a:ext cx="2161441" cy="717099"/>
            <a:chOff x="4302006" y="858943"/>
            <a:chExt cx="2574304" cy="1093920"/>
          </a:xfrm>
        </p:grpSpPr>
        <p:sp>
          <p:nvSpPr>
            <p:cNvPr id="12" name="矩形 11"/>
            <p:cNvSpPr/>
            <p:nvPr/>
          </p:nvSpPr>
          <p:spPr>
            <a:xfrm>
              <a:off x="4814810" y="858943"/>
              <a:ext cx="2061500" cy="380206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矩形 12"/>
            <p:cNvSpPr/>
            <p:nvPr/>
          </p:nvSpPr>
          <p:spPr>
            <a:xfrm>
              <a:off x="4302006" y="1469019"/>
              <a:ext cx="2061500" cy="48384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lIns="99568" tIns="99568" rIns="99568" bIns="99568" spcCol="1270" anchor="ctr"/>
            <a:lstStyle/>
            <a:p>
              <a:pPr defTabSz="6223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zh-TW" altLang="en-US" sz="1400" b="0" dirty="0"/>
            </a:p>
          </p:txBody>
        </p:sp>
      </p:grpSp>
      <p:cxnSp>
        <p:nvCxnSpPr>
          <p:cNvPr id="6" name="肘形接點 5"/>
          <p:cNvCxnSpPr/>
          <p:nvPr/>
        </p:nvCxnSpPr>
        <p:spPr>
          <a:xfrm flipV="1">
            <a:off x="323529" y="332657"/>
            <a:ext cx="7704855" cy="432047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日期版面配置區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2020/05/27</a:t>
            </a:r>
            <a:endParaRPr lang="zh-TW" altLang="en-US"/>
          </a:p>
        </p:txBody>
      </p:sp>
      <p:sp>
        <p:nvSpPr>
          <p:cNvPr id="17" name="投影片編號版面配置區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B8378-0E55-43E4-92F6-714136508C0E}" type="slidenum">
              <a:rPr lang="zh-TW" altLang="en-US" smtClean="0"/>
              <a:t>20</a:t>
            </a:fld>
            <a:endParaRPr lang="zh-TW" altLang="en-US"/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8766502"/>
              </p:ext>
            </p:extLst>
          </p:nvPr>
        </p:nvGraphicFramePr>
        <p:xfrm>
          <a:off x="430204" y="1628800"/>
          <a:ext cx="3925773" cy="4536503"/>
        </p:xfrm>
        <a:graphic>
          <a:graphicData uri="http://schemas.openxmlformats.org/drawingml/2006/table">
            <a:tbl>
              <a:tblPr/>
              <a:tblGrid>
                <a:gridCol w="613404">
                  <a:extLst>
                    <a:ext uri="{9D8B030D-6E8A-4147-A177-3AD203B41FA5}">
                      <a16:colId xmlns:a16="http://schemas.microsoft.com/office/drawing/2014/main" val="4040282983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214052774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1040403684"/>
                    </a:ext>
                  </a:extLst>
                </a:gridCol>
                <a:gridCol w="1224137">
                  <a:extLst>
                    <a:ext uri="{9D8B030D-6E8A-4147-A177-3AD203B41FA5}">
                      <a16:colId xmlns:a16="http://schemas.microsoft.com/office/drawing/2014/main" val="226819243"/>
                    </a:ext>
                  </a:extLst>
                </a:gridCol>
              </a:tblGrid>
              <a:tr h="801801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年度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活動場次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參觀人次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備註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3774856"/>
                  </a:ext>
                </a:extLst>
              </a:tr>
              <a:tr h="464200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2015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753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880,748</a:t>
                      </a:r>
                      <a:endParaRPr lang="en-US" altLang="zh-TW" sz="12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1086774"/>
                  </a:ext>
                </a:extLst>
              </a:tr>
              <a:tr h="464200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2016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752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1,001,294</a:t>
                      </a:r>
                      <a:endParaRPr lang="en-US" altLang="zh-TW" sz="12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8569457"/>
                  </a:ext>
                </a:extLst>
              </a:tr>
              <a:tr h="464200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2017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955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1,161,644</a:t>
                      </a:r>
                      <a:endParaRPr lang="en-US" altLang="zh-TW" sz="12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5813386"/>
                  </a:ext>
                </a:extLst>
              </a:tr>
              <a:tr h="1856802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2018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1,033</a:t>
                      </a:r>
                      <a:endParaRPr lang="en-US" altLang="zh-TW" sz="12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1,525,800</a:t>
                      </a:r>
                      <a:endParaRPr lang="en-US" altLang="zh-TW" sz="12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20180730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正式更名為文資園區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4185062"/>
                  </a:ext>
                </a:extLst>
              </a:tr>
              <a:tr h="485300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2019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1,037</a:t>
                      </a:r>
                      <a:endParaRPr lang="en-US" altLang="zh-TW" sz="12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1,565,593</a:t>
                      </a:r>
                      <a:endParaRPr lang="en-US" altLang="zh-TW" sz="12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0708680"/>
                  </a:ext>
                </a:extLst>
              </a:tr>
            </a:tbl>
          </a:graphicData>
        </a:graphic>
      </p:graphicFrame>
      <p:pic>
        <p:nvPicPr>
          <p:cNvPr id="15" name="圖片 14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7" y="1628799"/>
            <a:ext cx="4013941" cy="4536503"/>
          </a:xfrm>
          <a:prstGeom prst="rect">
            <a:avLst/>
          </a:prstGeom>
          <a:noFill/>
        </p:spPr>
      </p:pic>
      <p:sp>
        <p:nvSpPr>
          <p:cNvPr id="7" name="圓角矩形圖說文字 6"/>
          <p:cNvSpPr/>
          <p:nvPr/>
        </p:nvSpPr>
        <p:spPr>
          <a:xfrm>
            <a:off x="2267744" y="6165301"/>
            <a:ext cx="5904656" cy="692699"/>
          </a:xfrm>
          <a:prstGeom prst="wedgeRoundRectCallout">
            <a:avLst>
              <a:gd name="adj1" fmla="val -75427"/>
              <a:gd name="adj2" fmla="val -52362"/>
              <a:gd name="adj3" fmla="val 1666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文字方塊 7"/>
          <p:cNvSpPr txBox="1"/>
          <p:nvPr/>
        </p:nvSpPr>
        <p:spPr>
          <a:xfrm>
            <a:off x="2483768" y="6165300"/>
            <a:ext cx="55895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0000"/>
                </a:solidFill>
              </a:rPr>
              <a:t>近五年文資園區入園</a:t>
            </a:r>
            <a:r>
              <a:rPr lang="zh-TW" altLang="en-US" dirty="0" smtClean="0">
                <a:solidFill>
                  <a:srgbClr val="FF0000"/>
                </a:solidFill>
              </a:rPr>
              <a:t>人次</a:t>
            </a:r>
            <a:r>
              <a:rPr lang="en-US" altLang="zh-TW" dirty="0" smtClean="0">
                <a:solidFill>
                  <a:srgbClr val="FF0000"/>
                </a:solidFill>
              </a:rPr>
              <a:t>613</a:t>
            </a:r>
            <a:r>
              <a:rPr lang="zh-TW" altLang="en-US" dirty="0">
                <a:solidFill>
                  <a:srgbClr val="FF0000"/>
                </a:solidFill>
              </a:rPr>
              <a:t>萬</a:t>
            </a:r>
            <a:r>
              <a:rPr lang="en-US" altLang="zh-TW" dirty="0" smtClean="0">
                <a:solidFill>
                  <a:srgbClr val="FF0000"/>
                </a:solidFill>
              </a:rPr>
              <a:t>5,079</a:t>
            </a:r>
            <a:r>
              <a:rPr lang="zh-TW" altLang="en-US" dirty="0" smtClean="0">
                <a:solidFill>
                  <a:srgbClr val="FF0000"/>
                </a:solidFill>
              </a:rPr>
              <a:t>人次</a:t>
            </a:r>
            <a:r>
              <a:rPr lang="zh-TW" altLang="en-US" dirty="0">
                <a:solidFill>
                  <a:srgbClr val="FF0000"/>
                </a:solidFill>
              </a:rPr>
              <a:t>，辦理</a:t>
            </a:r>
            <a:r>
              <a:rPr lang="zh-TW" altLang="en-US" dirty="0" smtClean="0">
                <a:solidFill>
                  <a:srgbClr val="FF0000"/>
                </a:solidFill>
              </a:rPr>
              <a:t>場次</a:t>
            </a:r>
            <a:r>
              <a:rPr lang="en-US" altLang="zh-TW" dirty="0" smtClean="0">
                <a:solidFill>
                  <a:srgbClr val="FF0000"/>
                </a:solidFill>
              </a:rPr>
              <a:t>4035</a:t>
            </a:r>
            <a:r>
              <a:rPr lang="zh-TW" altLang="en-US" dirty="0" smtClean="0">
                <a:solidFill>
                  <a:srgbClr val="FF0000"/>
                </a:solidFill>
              </a:rPr>
              <a:t>場</a:t>
            </a:r>
            <a:r>
              <a:rPr lang="zh-TW" altLang="en-US" dirty="0">
                <a:solidFill>
                  <a:srgbClr val="FF0000"/>
                </a:solidFill>
              </a:rPr>
              <a:t>。參觀人次成長</a:t>
            </a:r>
            <a:r>
              <a:rPr lang="en-US" altLang="zh-TW" dirty="0">
                <a:solidFill>
                  <a:srgbClr val="FF0000"/>
                </a:solidFill>
              </a:rPr>
              <a:t>77.76%</a:t>
            </a:r>
            <a:r>
              <a:rPr lang="zh-TW" altLang="en-US" dirty="0">
                <a:solidFill>
                  <a:srgbClr val="FF0000"/>
                </a:solidFill>
              </a:rPr>
              <a:t>、活動場次成長</a:t>
            </a:r>
            <a:r>
              <a:rPr lang="en-US" altLang="zh-TW" dirty="0">
                <a:solidFill>
                  <a:srgbClr val="FF0000"/>
                </a:solidFill>
              </a:rPr>
              <a:t>37.72%</a:t>
            </a:r>
            <a:r>
              <a:rPr lang="zh-TW" altLang="en-US" dirty="0">
                <a:solidFill>
                  <a:srgbClr val="FF0000"/>
                </a:solidFill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22699403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內容版面配置區 2"/>
          <p:cNvSpPr>
            <a:spLocks noGrp="1"/>
          </p:cNvSpPr>
          <p:nvPr>
            <p:ph idx="1"/>
          </p:nvPr>
        </p:nvSpPr>
        <p:spPr bwMode="auto">
          <a:xfrm>
            <a:off x="457200" y="1484784"/>
            <a:ext cx="8231040" cy="416592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文資園區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2019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年度共計活動場次</a:t>
            </a:r>
            <a:r>
              <a:rPr lang="en-US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1,037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場次，計有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52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場特展展覽、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493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場講座論壇，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125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場映演表演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傳統表演、流行音樂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222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場技能研習及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58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場市集活動及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87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場其他活動等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文字方塊 2"/>
          <p:cNvSpPr txBox="1"/>
          <p:nvPr/>
        </p:nvSpPr>
        <p:spPr>
          <a:xfrm>
            <a:off x="457200" y="240564"/>
            <a:ext cx="36827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3200" b="1" dirty="0" smtClean="0">
                <a:solidFill>
                  <a:schemeClr val="accent3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109</a:t>
            </a:r>
            <a:r>
              <a:rPr kumimoji="1" lang="zh-TW" altLang="en-US" sz="3200" b="1" dirty="0">
                <a:solidFill>
                  <a:schemeClr val="accent3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年經營效益</a:t>
            </a:r>
          </a:p>
        </p:txBody>
      </p:sp>
      <p:cxnSp>
        <p:nvCxnSpPr>
          <p:cNvPr id="5" name="肘形接點 4"/>
          <p:cNvCxnSpPr/>
          <p:nvPr/>
        </p:nvCxnSpPr>
        <p:spPr>
          <a:xfrm flipV="1">
            <a:off x="323528" y="303872"/>
            <a:ext cx="8363272" cy="458161"/>
          </a:xfrm>
          <a:prstGeom prst="bentConnector3">
            <a:avLst>
              <a:gd name="adj1" fmla="val 47355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5" y="4653137"/>
            <a:ext cx="2808311" cy="2204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4653137"/>
            <a:ext cx="2987824" cy="2204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日期版面配置區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2020/05/27</a:t>
            </a:r>
            <a:endParaRPr lang="zh-TW" altLang="en-US"/>
          </a:p>
        </p:txBody>
      </p:sp>
      <p:sp>
        <p:nvSpPr>
          <p:cNvPr id="11" name="投影片編號版面配置區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B8378-0E55-43E4-92F6-714136508C0E}" type="slidenum">
              <a:rPr lang="zh-TW" altLang="en-US" smtClean="0"/>
              <a:t>21</a:t>
            </a:fld>
            <a:endParaRPr lang="zh-TW" altLang="en-US"/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53137"/>
            <a:ext cx="3347865" cy="2204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9284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矩形 1"/>
          <p:cNvSpPr>
            <a:spLocks noChangeArrowheads="1"/>
          </p:cNvSpPr>
          <p:nvPr/>
        </p:nvSpPr>
        <p:spPr bwMode="auto">
          <a:xfrm>
            <a:off x="323528" y="188913"/>
            <a:ext cx="2376263" cy="629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 kumimoji="1" sz="4400"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defRPr kumimoji="1" sz="4400"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358775" indent="-514350">
              <a:defRPr kumimoji="1" sz="4400"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defRPr kumimoji="1" sz="4400"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defRPr kumimoji="1" sz="4400"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lvl="2" algn="ctr">
              <a:lnSpc>
                <a:spcPct val="120000"/>
              </a:lnSpc>
            </a:pPr>
            <a:r>
              <a:rPr lang="zh-TW" altLang="en-US" sz="3200" dirty="0" smtClean="0">
                <a:solidFill>
                  <a:schemeClr val="accent3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收入</a:t>
            </a:r>
            <a:r>
              <a:rPr lang="zh-TW" altLang="en-US" sz="3200" dirty="0">
                <a:solidFill>
                  <a:schemeClr val="accent3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情形</a:t>
            </a:r>
          </a:p>
        </p:txBody>
      </p:sp>
      <p:sp>
        <p:nvSpPr>
          <p:cNvPr id="30724" name="Rectangle 18"/>
          <p:cNvSpPr>
            <a:spLocks noChangeArrowheads="1"/>
          </p:cNvSpPr>
          <p:nvPr/>
        </p:nvSpPr>
        <p:spPr bwMode="auto">
          <a:xfrm>
            <a:off x="0" y="3257551"/>
            <a:ext cx="46080" cy="214313"/>
          </a:xfrm>
          <a:prstGeom prst="rect">
            <a:avLst/>
          </a:prstGeom>
          <a:solidFill>
            <a:srgbClr val="FFFF99">
              <a:alpha val="8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>
              <a:defRPr kumimoji="1" sz="4400"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defRPr kumimoji="1" sz="4400"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defRPr kumimoji="1" sz="4400"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defRPr kumimoji="1" sz="4400"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defRPr kumimoji="1" sz="4400"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eaLnBrk="1" hangingPunct="1"/>
            <a:endParaRPr lang="zh-TW" altLang="en-US" sz="1400">
              <a:solidFill>
                <a:schemeClr val="bg1"/>
              </a:solidFill>
              <a:ea typeface="標楷體" pitchFamily="65" charset="-120"/>
            </a:endParaRPr>
          </a:p>
        </p:txBody>
      </p:sp>
      <p:cxnSp>
        <p:nvCxnSpPr>
          <p:cNvPr id="6" name="肘形接點 5"/>
          <p:cNvCxnSpPr/>
          <p:nvPr/>
        </p:nvCxnSpPr>
        <p:spPr>
          <a:xfrm flipV="1">
            <a:off x="323529" y="332657"/>
            <a:ext cx="7704855" cy="432047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2020/05/27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B8378-0E55-43E4-92F6-714136508C0E}" type="slidenum">
              <a:rPr lang="zh-TW" altLang="en-US" smtClean="0"/>
              <a:t>22</a:t>
            </a:fld>
            <a:endParaRPr lang="zh-TW" altLang="en-US"/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8070231"/>
              </p:ext>
            </p:extLst>
          </p:nvPr>
        </p:nvGraphicFramePr>
        <p:xfrm>
          <a:off x="323528" y="1300969"/>
          <a:ext cx="8568951" cy="4573048"/>
        </p:xfrm>
        <a:graphic>
          <a:graphicData uri="http://schemas.openxmlformats.org/drawingml/2006/table">
            <a:tbl>
              <a:tblPr/>
              <a:tblGrid>
                <a:gridCol w="924987">
                  <a:extLst>
                    <a:ext uri="{9D8B030D-6E8A-4147-A177-3AD203B41FA5}">
                      <a16:colId xmlns:a16="http://schemas.microsoft.com/office/drawing/2014/main" val="2504523762"/>
                    </a:ext>
                  </a:extLst>
                </a:gridCol>
                <a:gridCol w="1156658">
                  <a:extLst>
                    <a:ext uri="{9D8B030D-6E8A-4147-A177-3AD203B41FA5}">
                      <a16:colId xmlns:a16="http://schemas.microsoft.com/office/drawing/2014/main" val="2496503093"/>
                    </a:ext>
                  </a:extLst>
                </a:gridCol>
                <a:gridCol w="1079372">
                  <a:extLst>
                    <a:ext uri="{9D8B030D-6E8A-4147-A177-3AD203B41FA5}">
                      <a16:colId xmlns:a16="http://schemas.microsoft.com/office/drawing/2014/main" val="2620406961"/>
                    </a:ext>
                  </a:extLst>
                </a:gridCol>
                <a:gridCol w="1169526">
                  <a:extLst>
                    <a:ext uri="{9D8B030D-6E8A-4147-A177-3AD203B41FA5}">
                      <a16:colId xmlns:a16="http://schemas.microsoft.com/office/drawing/2014/main" val="459064392"/>
                    </a:ext>
                  </a:extLst>
                </a:gridCol>
                <a:gridCol w="998049">
                  <a:extLst>
                    <a:ext uri="{9D8B030D-6E8A-4147-A177-3AD203B41FA5}">
                      <a16:colId xmlns:a16="http://schemas.microsoft.com/office/drawing/2014/main" val="2943792393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3323381747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1462787455"/>
                    </a:ext>
                  </a:extLst>
                </a:gridCol>
                <a:gridCol w="1080119">
                  <a:extLst>
                    <a:ext uri="{9D8B030D-6E8A-4147-A177-3AD203B41FA5}">
                      <a16:colId xmlns:a16="http://schemas.microsoft.com/office/drawing/2014/main" val="193276698"/>
                    </a:ext>
                  </a:extLst>
                </a:gridCol>
              </a:tblGrid>
              <a:tr h="721865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zh-TW" altLang="en-US" sz="2400" b="1" i="0" u="none" strike="noStrike" dirty="0">
                          <a:solidFill>
                            <a:srgbClr val="FF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收入情形</a:t>
                      </a:r>
                      <a:r>
                        <a:rPr lang="zh-TW" altLang="en-US" sz="24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表</a:t>
                      </a:r>
                      <a:r>
                        <a:rPr lang="en-US" altLang="zh-TW" sz="24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zh-TW" altLang="en-US" sz="24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單位</a:t>
                      </a:r>
                      <a:r>
                        <a:rPr lang="en-US" altLang="zh-TW" sz="24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:</a:t>
                      </a:r>
                      <a:r>
                        <a:rPr lang="zh-TW" altLang="en-US" sz="24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元</a:t>
                      </a:r>
                      <a:r>
                        <a:rPr lang="en-US" altLang="zh-TW" sz="24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  <a:endParaRPr lang="zh-TW" altLang="en-US" sz="2400" b="1" i="0" u="none" strike="noStrike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2157273"/>
                  </a:ext>
                </a:extLst>
              </a:tr>
              <a:tr h="493248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年度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102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103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104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105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106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107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108</a:t>
                      </a:r>
                      <a:endParaRPr lang="en-US" altLang="zh-TW" sz="160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3422316"/>
                  </a:ext>
                </a:extLst>
              </a:tr>
              <a:tr h="1935436">
                <a:tc>
                  <a:txBody>
                    <a:bodyPr/>
                    <a:lstStyle/>
                    <a:p>
                      <a:pPr algn="just" fontAlgn="ctr"/>
                      <a:r>
                        <a:rPr lang="zh-TW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本局所屬各場館空間租金收入</a:t>
                      </a:r>
                      <a:r>
                        <a:rPr lang="en-US" altLang="zh-TW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zh-TW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委外</a:t>
                      </a:r>
                      <a:r>
                        <a:rPr lang="en-US" altLang="zh-TW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zh-TW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1,564,731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zh-TW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4,358,089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zh-TW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4,678,139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4,543,121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6,413,713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5,897,030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3,354,365</a:t>
                      </a:r>
                      <a:endParaRPr lang="en-US" altLang="zh-TW" sz="1600" b="1" i="0" u="none" strike="noStrike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00661150"/>
                  </a:ext>
                </a:extLst>
              </a:tr>
              <a:tr h="1422499">
                <a:tc>
                  <a:txBody>
                    <a:bodyPr/>
                    <a:lstStyle/>
                    <a:p>
                      <a:pPr algn="just" fontAlgn="ctr"/>
                      <a:r>
                        <a:rPr lang="zh-TW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場地設施使用費</a:t>
                      </a:r>
                      <a:r>
                        <a:rPr lang="en-US" altLang="zh-TW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zh-TW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場地</a:t>
                      </a:r>
                      <a:r>
                        <a:rPr lang="en-US" altLang="zh-TW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zh-TW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2,878,263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600" b="1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3,512,876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600" b="1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1,999,898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3,614,007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6,287,567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4,885,035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3,495,354</a:t>
                      </a:r>
                      <a:endParaRPr lang="en-US" altLang="zh-TW" sz="1600" b="1" i="0" u="none" strike="noStrike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357202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643373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2636911"/>
            <a:ext cx="8229600" cy="93610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zh-TW" altLang="en-US" sz="4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肆</a:t>
            </a:r>
            <a:r>
              <a:rPr lang="en-US" altLang="zh-TW" sz="4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.</a:t>
            </a:r>
            <a:r>
              <a:rPr lang="zh-TW" altLang="en-US" sz="4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文資園區願</a:t>
            </a:r>
            <a:r>
              <a:rPr lang="zh-TW" altLang="en-US" sz="4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景展望</a:t>
            </a:r>
            <a:endParaRPr lang="zh-TW" altLang="en-US" sz="4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2020/05/27</a:t>
            </a:r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7B8378-0E55-43E4-92F6-714136508C0E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1570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B8378-0E55-43E4-92F6-714136508C0E}" type="slidenum">
              <a:rPr lang="zh-TW" altLang="en-US" smtClean="0"/>
              <a:t>24</a:t>
            </a:fld>
            <a:endParaRPr lang="zh-TW" altLang="en-US" dirty="0"/>
          </a:p>
        </p:txBody>
      </p:sp>
      <p:sp>
        <p:nvSpPr>
          <p:cNvPr id="7" name="矩形 6"/>
          <p:cNvSpPr/>
          <p:nvPr/>
        </p:nvSpPr>
        <p:spPr>
          <a:xfrm>
            <a:off x="179512" y="1124744"/>
            <a:ext cx="896448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sz="2800" b="1" dirty="0" smtClean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營運：</a:t>
            </a:r>
            <a:r>
              <a:rPr lang="zh-TW" altLang="en-US" sz="2800" b="1" dirty="0" smtClean="0">
                <a:solidFill>
                  <a:srgbClr val="FF000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由文化部文化資產局持續</a:t>
            </a:r>
            <a:r>
              <a:rPr lang="zh-TW" altLang="en-US" sz="2800" b="1" dirty="0">
                <a:solidFill>
                  <a:srgbClr val="FF000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營運</a:t>
            </a:r>
            <a:r>
              <a:rPr lang="zh-TW" altLang="en-US" sz="2800" b="1" dirty="0" smtClean="0">
                <a:solidFill>
                  <a:srgbClr val="FF000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，永</a:t>
            </a:r>
            <a:r>
              <a:rPr lang="zh-TW" altLang="en-US" sz="2800" b="1" dirty="0">
                <a:solidFill>
                  <a:srgbClr val="FF000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續經營。</a:t>
            </a:r>
            <a:endParaRPr lang="en-US" altLang="zh-TW" sz="2800" b="1" dirty="0" smtClean="0">
              <a:solidFill>
                <a:srgbClr val="FF0000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altLang="zh-TW" sz="2800" b="1" dirty="0" smtClean="0"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sz="2800" b="1" dirty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目標展望</a:t>
            </a:r>
            <a:r>
              <a:rPr lang="zh-TW" altLang="en-US" sz="2800" b="1" dirty="0" smtClean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：</a:t>
            </a:r>
            <a:endParaRPr lang="en-US" altLang="zh-TW" sz="2800" b="1" dirty="0" smtClean="0"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zh-TW" altLang="en-US" sz="2800" b="1" dirty="0">
                <a:solidFill>
                  <a:srgbClr val="FF000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文資生態基地</a:t>
            </a:r>
            <a:r>
              <a:rPr lang="zh-TW" altLang="en-US" sz="2800" b="1" dirty="0" smtClean="0">
                <a:solidFill>
                  <a:srgbClr val="FF000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：</a:t>
            </a:r>
            <a:r>
              <a:rPr lang="zh-TW" altLang="en-US" sz="2800" b="1" dirty="0" smtClean="0">
                <a:solidFill>
                  <a:srgbClr val="0070C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文化</a:t>
            </a:r>
            <a:r>
              <a:rPr lang="zh-TW" altLang="en-US" sz="2800" b="1" dirty="0">
                <a:solidFill>
                  <a:srgbClr val="0070C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資產政策實踐及示範場域。</a:t>
            </a:r>
            <a:endParaRPr lang="en-US" altLang="zh-TW" sz="2800" b="1" dirty="0">
              <a:solidFill>
                <a:srgbClr val="0070C0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zh-TW" altLang="zh-TW" sz="2800" b="1" dirty="0" smtClean="0">
                <a:solidFill>
                  <a:srgbClr val="FF000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文資</a:t>
            </a:r>
            <a:r>
              <a:rPr lang="zh-TW" altLang="en-US" sz="2800" b="1" dirty="0">
                <a:solidFill>
                  <a:srgbClr val="FF000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公民參與</a:t>
            </a:r>
            <a:r>
              <a:rPr lang="zh-TW" altLang="zh-TW" sz="2800" b="1" dirty="0" smtClean="0">
                <a:solidFill>
                  <a:srgbClr val="FF000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：</a:t>
            </a:r>
            <a:r>
              <a:rPr lang="zh-TW" altLang="en-US" sz="2800" b="1" dirty="0">
                <a:solidFill>
                  <a:srgbClr val="0070C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擴大民間參與文化資產保存機制。</a:t>
            </a:r>
            <a:endParaRPr lang="en-US" altLang="zh-TW" sz="2800" b="1" dirty="0" smtClean="0">
              <a:solidFill>
                <a:srgbClr val="0070C0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zh-TW" altLang="en-US" sz="2800" b="1" dirty="0" smtClean="0">
                <a:solidFill>
                  <a:srgbClr val="FF000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文</a:t>
            </a:r>
            <a:r>
              <a:rPr lang="zh-TW" altLang="en-US" sz="2800" b="1" dirty="0">
                <a:solidFill>
                  <a:srgbClr val="FF000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資國家品牌</a:t>
            </a:r>
            <a:r>
              <a:rPr lang="zh-TW" altLang="zh-TW" sz="2800" b="1" dirty="0" smtClean="0">
                <a:solidFill>
                  <a:srgbClr val="FF000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：</a:t>
            </a:r>
            <a:r>
              <a:rPr lang="zh-TW" altLang="en-US" sz="2800" b="1" dirty="0">
                <a:solidFill>
                  <a:srgbClr val="0070C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創造臺灣經典文化資產</a:t>
            </a:r>
            <a:r>
              <a:rPr lang="zh-TW" altLang="en-US" sz="2800" b="1" dirty="0" smtClean="0">
                <a:solidFill>
                  <a:srgbClr val="0070C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價值</a:t>
            </a:r>
            <a:endParaRPr lang="zh-TW" altLang="en-US" sz="2800" b="1" dirty="0">
              <a:solidFill>
                <a:srgbClr val="0070C0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  <a:p>
            <a:pPr lvl="1"/>
            <a:endParaRPr lang="en-US" altLang="zh-TW" sz="2800" b="1" dirty="0">
              <a:solidFill>
                <a:srgbClr val="0070C0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sz="2800" b="1" dirty="0" smtClean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願景：</a:t>
            </a:r>
            <a:r>
              <a:rPr lang="zh-TW" altLang="en-US" sz="2800" b="1" dirty="0" smtClean="0">
                <a:solidFill>
                  <a:srgbClr val="FF000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保存文化風采、傳承歷史縱深、弘揚文化資產</a:t>
            </a:r>
            <a:endParaRPr lang="en-US" altLang="zh-TW" sz="2800" b="1" dirty="0" smtClean="0">
              <a:solidFill>
                <a:srgbClr val="FF0000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8" name="標題 1"/>
          <p:cNvSpPr txBox="1">
            <a:spLocks/>
          </p:cNvSpPr>
          <p:nvPr/>
        </p:nvSpPr>
        <p:spPr>
          <a:xfrm>
            <a:off x="251520" y="237704"/>
            <a:ext cx="2908200" cy="648072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TW" altLang="en-US" sz="32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願景及</a:t>
            </a:r>
            <a:r>
              <a:rPr lang="zh-TW" altLang="en-US" sz="32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展望</a:t>
            </a:r>
            <a:endParaRPr lang="zh-TW" altLang="en-US" sz="32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3" name="肘形接點 2"/>
          <p:cNvCxnSpPr/>
          <p:nvPr/>
        </p:nvCxnSpPr>
        <p:spPr>
          <a:xfrm flipV="1">
            <a:off x="467544" y="332656"/>
            <a:ext cx="7560840" cy="576064"/>
          </a:xfrm>
          <a:prstGeom prst="bentConnector3">
            <a:avLst>
              <a:gd name="adj1" fmla="val 41601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日期版面配置區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2020/05/27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74140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ext Box 2"/>
          <p:cNvSpPr txBox="1">
            <a:spLocks noChangeArrowheads="1"/>
          </p:cNvSpPr>
          <p:nvPr/>
        </p:nvSpPr>
        <p:spPr bwMode="auto">
          <a:xfrm>
            <a:off x="768728" y="5517232"/>
            <a:ext cx="7606544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kumimoji="1" sz="4400"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defRPr kumimoji="1" sz="4400"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defRPr kumimoji="1" sz="4400"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defRPr kumimoji="1" sz="4400"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defRPr kumimoji="1" sz="4400"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zh-TW" altLang="en-US" sz="6000" dirty="0"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簡報完畢    敬請指導</a:t>
            </a: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2020/05/27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B8378-0E55-43E4-92F6-714136508C0E}" type="slidenum">
              <a:rPr lang="zh-TW" altLang="en-US" smtClean="0"/>
              <a:t>25</a:t>
            </a:fld>
            <a:endParaRPr lang="zh-TW" altLang="en-US"/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6622"/>
            <a:ext cx="9144000" cy="4588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454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11510</TotalTime>
  <Words>1945</Words>
  <Application>Microsoft Office PowerPoint</Application>
  <PresentationFormat>如螢幕大小 (4:3)</PresentationFormat>
  <Paragraphs>339</Paragraphs>
  <Slides>25</Slides>
  <Notes>5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2</vt:i4>
      </vt:variant>
      <vt:variant>
        <vt:lpstr>投影片標題</vt:lpstr>
      </vt:variant>
      <vt:variant>
        <vt:i4>25</vt:i4>
      </vt:variant>
    </vt:vector>
  </HeadingPairs>
  <TitlesOfParts>
    <vt:vector size="33" baseType="lpstr">
      <vt:lpstr>微軟正黑體</vt:lpstr>
      <vt:lpstr>新細明體</vt:lpstr>
      <vt:lpstr>標楷體</vt:lpstr>
      <vt:lpstr>Arial</vt:lpstr>
      <vt:lpstr>Calibri</vt:lpstr>
      <vt:lpstr>Wingdings</vt:lpstr>
      <vt:lpstr>Office 佈景主題</vt:lpstr>
      <vt:lpstr>1_Office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台中文化創意產業園區</dc:title>
  <dc:creator>eds</dc:creator>
  <cp:lastModifiedBy>林宜君</cp:lastModifiedBy>
  <cp:revision>458</cp:revision>
  <cp:lastPrinted>2020-05-25T09:27:22Z</cp:lastPrinted>
  <dcterms:created xsi:type="dcterms:W3CDTF">2016-10-24T00:31:45Z</dcterms:created>
  <dcterms:modified xsi:type="dcterms:W3CDTF">2020-05-25T10:03:19Z</dcterms:modified>
</cp:coreProperties>
</file>